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6" r:id="rId7"/>
    <p:sldId id="259" r:id="rId8"/>
    <p:sldId id="268" r:id="rId9"/>
    <p:sldId id="261" r:id="rId10"/>
    <p:sldId id="269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2" autoAdjust="0"/>
    <p:restoredTop sz="93061" autoAdjust="0"/>
  </p:normalViewPr>
  <p:slideViewPr>
    <p:cSldViewPr snapToGrid="0" showGuides="1">
      <p:cViewPr varScale="1">
        <p:scale>
          <a:sx n="123" d="100"/>
          <a:sy n="123" d="100"/>
        </p:scale>
        <p:origin x="216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23/4/20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23/4/20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874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139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2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244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34A2FF8-4559-4149-8B79-D85ED6F0B853}" type="datetime1">
              <a:rPr lang="es-ES" smtClean="0"/>
              <a:pPr/>
              <a:t>23/4/20</a:t>
            </a:fld>
            <a:r>
              <a:rPr lang="es-ES" dirty="0"/>
              <a:t>​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9FE88BC-BA9C-41DB-8175-8FC1D1B95355}" type="datetime1">
              <a:rPr lang="es-ES" smtClean="0"/>
              <a:pPr/>
              <a:t>23/4/20</a:t>
            </a:fld>
            <a:r>
              <a:rPr lang="es-ES" dirty="0"/>
              <a:t>​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7776A268-E945-41BF-9F85-D7A3B8400346}" type="datetime1">
              <a:rPr lang="es-ES" smtClean="0"/>
              <a:pPr/>
              <a:t>23/4/20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CEC05348-D021-422A-8D9F-89EEB8C0F442}" type="datetime1">
              <a:rPr lang="es-ES" smtClean="0"/>
              <a:pPr/>
              <a:t>23/4/20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23/4/20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23/4/20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23/4/20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B79CF11-FD05-4F88-8EC3-5D4F176B79FC}" type="datetime1">
              <a:rPr lang="es-ES" smtClean="0"/>
              <a:pPr/>
              <a:t>23/4/20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FEAFC309-1B63-44A4-A9FC-29FA1501E26B}" type="datetime1">
              <a:rPr lang="es-ES" smtClean="0"/>
              <a:pPr/>
              <a:t>23/4/20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23/4/20</a:t>
            </a:fld>
            <a:r>
              <a:rPr lang="es-ES" dirty="0"/>
              <a:t>​</a:t>
            </a: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146D9C0-42AF-411F-B87E-5CF0AD6A3E2D}" type="datetime1">
              <a:rPr lang="es-ES" smtClean="0"/>
              <a:pPr/>
              <a:t>23/4/20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23/4/20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6Gw5dK48MtI?feature=oembed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q5FRNY1ZW1g?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paginaperdida.blogspot.com/2013/01/proverbio-hindu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es-ES" dirty="0"/>
              <a:t>INTERNATIONAL WORLD BOOK AND COPYRIGHT DAY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4860234" y="5257800"/>
            <a:ext cx="1978715" cy="209549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es-ES" dirty="0"/>
              <a:t>BY ÁNGELA MERAYO</a:t>
            </a:r>
          </a:p>
        </p:txBody>
      </p:sp>
      <p:pic>
        <p:nvPicPr>
          <p:cNvPr id="4" name="Marcador de posición de imagen 3" descr="Libro abierto en una mesa, con estanterías de libros borrosas en el fondo" title="Imagen de ej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ctrTitle"/>
          </p:nvPr>
        </p:nvSpPr>
        <p:spPr>
          <a:xfrm>
            <a:off x="3101546" y="521246"/>
            <a:ext cx="9090454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WHY BOOKS ARE HERE TO STAY?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type="subTitle" idx="1"/>
          </p:nvPr>
        </p:nvSpPr>
        <p:spPr>
          <a:xfrm>
            <a:off x="5971013" y="2106061"/>
            <a:ext cx="5734050" cy="3392696"/>
          </a:xfrm>
        </p:spPr>
        <p:txBody>
          <a:bodyPr rtlCol="0">
            <a:normAutofit/>
          </a:bodyPr>
          <a:lstStyle/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Who’s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favorite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of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times?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Has   a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genres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do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adaptations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original?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scared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nightmares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bookstores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? Online? Social media?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paperbacks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ebooks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700" dirty="0"/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700" dirty="0"/>
          </a:p>
        </p:txBody>
      </p:sp>
      <p:pic>
        <p:nvPicPr>
          <p:cNvPr id="2" name="Elementos multimedia en línea 1" descr="Why books are here to stay | Small Thing Big Idea, a TED series">
            <a:hlinkClick r:id="" action="ppaction://media"/>
            <a:extLst>
              <a:ext uri="{FF2B5EF4-FFF2-40B4-BE49-F238E27FC236}">
                <a16:creationId xmlns:a16="http://schemas.microsoft.com/office/drawing/2014/main" id="{AAD7AE5B-51B3-C14C-A4E5-FD1ACD44CD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3140" y="2430809"/>
            <a:ext cx="5210937" cy="293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E-</a:t>
            </a:r>
            <a:r>
              <a:rPr lang="es-ES" dirty="0" err="1"/>
              <a:t>books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paper</a:t>
            </a:r>
            <a:r>
              <a:rPr lang="es-ES" dirty="0"/>
              <a:t> </a:t>
            </a:r>
            <a:r>
              <a:rPr lang="es-ES" dirty="0" err="1"/>
              <a:t>books</a:t>
            </a:r>
            <a:r>
              <a:rPr lang="es-ES" dirty="0"/>
              <a:t>? </a:t>
            </a:r>
            <a:r>
              <a:rPr lang="es-ES" dirty="0" err="1"/>
              <a:t>Tell</a:t>
            </a:r>
            <a:r>
              <a:rPr lang="es-ES" dirty="0"/>
              <a:t> me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advantages</a:t>
            </a:r>
            <a:r>
              <a:rPr lang="es-ES" dirty="0"/>
              <a:t> and </a:t>
            </a:r>
            <a:r>
              <a:rPr lang="es-ES" dirty="0" err="1"/>
              <a:t>disadvantages</a:t>
            </a:r>
            <a:r>
              <a:rPr lang="es-ES" dirty="0"/>
              <a:t> of </a:t>
            </a:r>
            <a:r>
              <a:rPr lang="es-ES" dirty="0" err="1"/>
              <a:t>both</a:t>
            </a:r>
            <a:r>
              <a:rPr lang="es-ES" dirty="0"/>
              <a:t>.</a:t>
            </a:r>
          </a:p>
        </p:txBody>
      </p:sp>
      <p:pic>
        <p:nvPicPr>
          <p:cNvPr id="5" name="Marcador de posición de imagen 4" descr="Primer plano de libros en estanterías con más libros borrosos en primer plano y en el fondo" title="Imagen de ejemplo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5247860" y="1331843"/>
            <a:ext cx="5837722" cy="4840357"/>
          </a:xfrm>
        </p:spPr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s-ES" dirty="0"/>
              <a:t>E-</a:t>
            </a:r>
            <a:r>
              <a:rPr lang="es-ES" dirty="0" err="1"/>
              <a:t>Books</a:t>
            </a:r>
            <a:r>
              <a:rPr lang="es-ES" dirty="0"/>
              <a:t> </a:t>
            </a:r>
            <a:r>
              <a:rPr lang="es-ES" dirty="0" err="1"/>
              <a:t>advantages</a:t>
            </a:r>
            <a:r>
              <a:rPr lang="es-ES" dirty="0"/>
              <a:t> /</a:t>
            </a:r>
            <a:r>
              <a:rPr lang="es-ES" dirty="0" err="1"/>
              <a:t>disadvantages</a:t>
            </a:r>
            <a:r>
              <a:rPr lang="es-ES" dirty="0"/>
              <a:t>.</a:t>
            </a:r>
          </a:p>
          <a:p>
            <a:pPr marL="285750" indent="-285750" rtl="0">
              <a:buFont typeface="Wingdings" pitchFamily="2" charset="2"/>
              <a:buChar char="Ø"/>
            </a:pPr>
            <a:r>
              <a:rPr lang="es-ES" dirty="0"/>
              <a:t>…</a:t>
            </a:r>
          </a:p>
          <a:p>
            <a:pPr marL="285750" indent="-285750" rtl="0">
              <a:buFont typeface="Wingdings" pitchFamily="2" charset="2"/>
              <a:buChar char="Ø"/>
            </a:pPr>
            <a:endParaRPr lang="es-ES" dirty="0"/>
          </a:p>
          <a:p>
            <a:pPr rtl="0"/>
            <a:endParaRPr lang="es-ES" dirty="0"/>
          </a:p>
          <a:p>
            <a:pPr rtl="0"/>
            <a:r>
              <a:rPr lang="es-ES" dirty="0" err="1"/>
              <a:t>Paper</a:t>
            </a:r>
            <a:r>
              <a:rPr lang="es-ES" dirty="0"/>
              <a:t> </a:t>
            </a:r>
            <a:r>
              <a:rPr lang="es-ES" dirty="0" err="1"/>
              <a:t>books</a:t>
            </a:r>
            <a:r>
              <a:rPr lang="es-ES" dirty="0"/>
              <a:t> </a:t>
            </a:r>
            <a:r>
              <a:rPr lang="es-ES" dirty="0" err="1"/>
              <a:t>advantages</a:t>
            </a:r>
            <a:r>
              <a:rPr lang="es-ES" dirty="0"/>
              <a:t> and </a:t>
            </a:r>
            <a:r>
              <a:rPr lang="es-ES" dirty="0" err="1"/>
              <a:t>disadvantages</a:t>
            </a:r>
            <a:r>
              <a:rPr lang="es-ES" dirty="0"/>
              <a:t>.</a:t>
            </a:r>
          </a:p>
          <a:p>
            <a:pPr marL="285750" indent="-285750" rtl="0">
              <a:buFont typeface="Wingdings" pitchFamily="2" charset="2"/>
              <a:buChar char="Ø"/>
            </a:pPr>
            <a:r>
              <a:rPr lang="es-ES" dirty="0"/>
              <a:t>…</a:t>
            </a:r>
          </a:p>
          <a:p>
            <a:pPr marL="285750" indent="-285750" rtl="0">
              <a:buFont typeface="Wingdings" pitchFamily="2" charset="2"/>
              <a:buChar char="Ø"/>
            </a:pPr>
            <a:endParaRPr lang="es-ES" dirty="0"/>
          </a:p>
          <a:p>
            <a:pPr rtl="0"/>
            <a:endParaRPr lang="es-ES" dirty="0"/>
          </a:p>
          <a:p>
            <a:pPr rtl="0"/>
            <a:r>
              <a:rPr lang="es-ES" b="1" dirty="0" err="1"/>
              <a:t>Which</a:t>
            </a:r>
            <a:r>
              <a:rPr lang="es-ES" b="1" dirty="0"/>
              <a:t> </a:t>
            </a:r>
            <a:r>
              <a:rPr lang="es-ES" b="1" dirty="0" err="1"/>
              <a:t>one</a:t>
            </a:r>
            <a:r>
              <a:rPr lang="es-ES" b="1" dirty="0"/>
              <a:t> </a:t>
            </a:r>
            <a:r>
              <a:rPr lang="es-ES" b="1" dirty="0" err="1"/>
              <a:t>wins</a:t>
            </a:r>
            <a:r>
              <a:rPr lang="es-ES" b="1" dirty="0"/>
              <a:t>?</a:t>
            </a:r>
          </a:p>
        </p:txBody>
      </p:sp>
      <p:pic>
        <p:nvPicPr>
          <p:cNvPr id="3" name="Elementos multimedia en línea 2" descr="BookWars: E-books vs. Printed Books - Infographic Video">
            <a:hlinkClick r:id="" action="ppaction://media"/>
            <a:extLst>
              <a:ext uri="{FF2B5EF4-FFF2-40B4-BE49-F238E27FC236}">
                <a16:creationId xmlns:a16="http://schemas.microsoft.com/office/drawing/2014/main" id="{51BBEE5B-2CB8-0842-9CE2-82470C2127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364895" y="2529508"/>
            <a:ext cx="3548270" cy="24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Agree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disagree</a:t>
            </a:r>
            <a:r>
              <a:rPr lang="es-ES" dirty="0"/>
              <a:t>?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dirty="0" err="1"/>
              <a:t>Books</a:t>
            </a:r>
            <a:r>
              <a:rPr lang="es-ES" dirty="0"/>
              <a:t> </a:t>
            </a:r>
            <a:r>
              <a:rPr lang="es-ES" dirty="0" err="1"/>
              <a:t>take</a:t>
            </a:r>
            <a:r>
              <a:rPr lang="es-ES" dirty="0"/>
              <a:t> a </a:t>
            </a:r>
            <a:r>
              <a:rPr lang="es-ES" dirty="0" err="1"/>
              <a:t>lot</a:t>
            </a:r>
            <a:r>
              <a:rPr lang="es-ES" dirty="0"/>
              <a:t> of </a:t>
            </a:r>
            <a:r>
              <a:rPr lang="es-ES" dirty="0" err="1"/>
              <a:t>space</a:t>
            </a:r>
            <a:r>
              <a:rPr lang="es-ES" dirty="0"/>
              <a:t> in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house</a:t>
            </a:r>
            <a:r>
              <a:rPr lang="es-ES" dirty="0"/>
              <a:t>.</a:t>
            </a:r>
          </a:p>
          <a:p>
            <a:pPr rtl="0"/>
            <a:r>
              <a:rPr lang="es-ES" dirty="0" err="1"/>
              <a:t>Books</a:t>
            </a:r>
            <a:r>
              <a:rPr lang="es-ES" dirty="0"/>
              <a:t>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to </a:t>
            </a:r>
            <a:r>
              <a:rPr lang="es-ES" dirty="0" err="1"/>
              <a:t>improve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imagination</a:t>
            </a:r>
            <a:r>
              <a:rPr lang="es-ES" dirty="0"/>
              <a:t>.</a:t>
            </a:r>
          </a:p>
          <a:p>
            <a:pPr rtl="0"/>
            <a:r>
              <a:rPr lang="es-ES" dirty="0" err="1"/>
              <a:t>An</a:t>
            </a:r>
            <a:r>
              <a:rPr lang="es-ES" dirty="0"/>
              <a:t> e-</a:t>
            </a:r>
            <a:r>
              <a:rPr lang="es-ES" dirty="0" err="1"/>
              <a:t>book</a:t>
            </a:r>
            <a:r>
              <a:rPr lang="es-ES" dirty="0"/>
              <a:t> can ruin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eyesight</a:t>
            </a:r>
            <a:r>
              <a:rPr lang="es-ES" dirty="0"/>
              <a:t>.</a:t>
            </a:r>
          </a:p>
          <a:p>
            <a:pPr rtl="0"/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books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boring</a:t>
            </a:r>
            <a:r>
              <a:rPr lang="es-ES" dirty="0"/>
              <a:t> </a:t>
            </a:r>
            <a:r>
              <a:rPr lang="es-ES" dirty="0" err="1"/>
              <a:t>parts</a:t>
            </a:r>
            <a:r>
              <a:rPr lang="es-ES" dirty="0"/>
              <a:t> so </a:t>
            </a:r>
            <a:r>
              <a:rPr lang="es-ES" dirty="0" err="1"/>
              <a:t>that’s</a:t>
            </a:r>
            <a:r>
              <a:rPr lang="es-ES" dirty="0"/>
              <a:t> 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stop </a:t>
            </a:r>
            <a:r>
              <a:rPr lang="es-ES" dirty="0" err="1"/>
              <a:t>reading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.</a:t>
            </a:r>
          </a:p>
          <a:p>
            <a:pPr rtl="0"/>
            <a:r>
              <a:rPr lang="es-ES" dirty="0" err="1"/>
              <a:t>Books</a:t>
            </a:r>
            <a:r>
              <a:rPr lang="es-ES" dirty="0"/>
              <a:t> can be </a:t>
            </a:r>
            <a:r>
              <a:rPr lang="es-ES" dirty="0" err="1"/>
              <a:t>expensive</a:t>
            </a:r>
            <a:r>
              <a:rPr lang="es-ES" dirty="0"/>
              <a:t>.</a:t>
            </a:r>
          </a:p>
          <a:p>
            <a:pPr rtl="0"/>
            <a:r>
              <a:rPr lang="es-ES" dirty="0" err="1"/>
              <a:t>People</a:t>
            </a:r>
            <a:r>
              <a:rPr lang="es-ES" dirty="0"/>
              <a:t> are more </a:t>
            </a:r>
            <a:r>
              <a:rPr lang="es-ES" dirty="0" err="1"/>
              <a:t>interested</a:t>
            </a:r>
            <a:r>
              <a:rPr lang="es-ES"/>
              <a:t> in 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technology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social media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reading</a:t>
            </a:r>
            <a:r>
              <a:rPr lang="es-ES" dirty="0"/>
              <a:t> a </a:t>
            </a:r>
            <a:r>
              <a:rPr lang="es-ES" dirty="0" err="1"/>
              <a:t>book</a:t>
            </a:r>
            <a:r>
              <a:rPr lang="es-ES" dirty="0"/>
              <a:t>.</a:t>
            </a:r>
          </a:p>
          <a:p>
            <a:pPr rtl="0"/>
            <a:endParaRPr lang="es-ES" dirty="0"/>
          </a:p>
        </p:txBody>
      </p:sp>
      <p:graphicFrame>
        <p:nvGraphicFramePr>
          <p:cNvPr id="16" name="Marcador de posición de contenido 15" descr="Tabla de ejemplo con 3 columnas y 4 filas" title="Tab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7012680"/>
              </p:ext>
            </p:extLst>
          </p:nvPr>
        </p:nvGraphicFramePr>
        <p:xfrm>
          <a:off x="7474225" y="1689652"/>
          <a:ext cx="3276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Agreeing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Disagreeing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I </a:t>
                      </a:r>
                      <a:r>
                        <a:rPr lang="es-ES" noProof="0" dirty="0" err="1"/>
                        <a:t>agree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I </a:t>
                      </a:r>
                      <a:r>
                        <a:rPr lang="es-ES" noProof="0" dirty="0" err="1"/>
                        <a:t>disagree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I </a:t>
                      </a:r>
                      <a:r>
                        <a:rPr lang="es-ES" noProof="0" dirty="0" err="1"/>
                        <a:t>party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agree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I </a:t>
                      </a:r>
                      <a:r>
                        <a:rPr lang="es-ES" noProof="0" dirty="0" err="1"/>
                        <a:t>partly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disagree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That’s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right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That’s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wrong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Exactly</a:t>
                      </a:r>
                      <a:r>
                        <a:rPr lang="es-ES" noProof="0" dirty="0"/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No </a:t>
                      </a:r>
                      <a:r>
                        <a:rPr lang="es-ES" noProof="0" dirty="0" err="1"/>
                        <a:t>way</a:t>
                      </a:r>
                      <a:r>
                        <a:rPr lang="es-ES" noProof="0" dirty="0"/>
                        <a:t>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7652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I </a:t>
                      </a:r>
                      <a:r>
                        <a:rPr lang="es-ES" noProof="0" dirty="0" err="1"/>
                        <a:t>strongly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believe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err="1"/>
                        <a:t>I’m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afraid</a:t>
                      </a:r>
                      <a:r>
                        <a:rPr lang="es-ES" noProof="0" dirty="0"/>
                        <a:t> I </a:t>
                      </a:r>
                      <a:r>
                        <a:rPr lang="es-ES" noProof="0" dirty="0" err="1"/>
                        <a:t>don’t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agree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3760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I </a:t>
                      </a:r>
                      <a:r>
                        <a:rPr lang="es-ES" noProof="0" dirty="0" err="1"/>
                        <a:t>honestly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feel</a:t>
                      </a:r>
                      <a:r>
                        <a:rPr lang="es-ES" noProof="0" dirty="0"/>
                        <a:t> </a:t>
                      </a:r>
                      <a:r>
                        <a:rPr lang="es-ES" noProof="0" dirty="0" err="1"/>
                        <a:t>that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I </a:t>
                      </a:r>
                      <a:r>
                        <a:rPr lang="es-ES" noProof="0" dirty="0" err="1"/>
                        <a:t>beg</a:t>
                      </a:r>
                      <a:r>
                        <a:rPr lang="es-ES" noProof="0" dirty="0"/>
                        <a:t> to </a:t>
                      </a:r>
                      <a:r>
                        <a:rPr lang="es-ES" noProof="0" dirty="0" err="1"/>
                        <a:t>differ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094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3273" y="62807"/>
            <a:ext cx="10096500" cy="1124311"/>
          </a:xfrm>
        </p:spPr>
        <p:txBody>
          <a:bodyPr rtlCol="0"/>
          <a:lstStyle/>
          <a:p>
            <a:pPr rtl="0"/>
            <a:r>
              <a:rPr lang="es-ES" dirty="0" err="1">
                <a:solidFill>
                  <a:schemeClr val="bg1"/>
                </a:solidFill>
              </a:rPr>
              <a:t>Idioms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related</a:t>
            </a:r>
            <a:r>
              <a:rPr lang="es-ES" dirty="0">
                <a:solidFill>
                  <a:schemeClr val="bg1"/>
                </a:solidFill>
              </a:rPr>
              <a:t> to </a:t>
            </a:r>
            <a:r>
              <a:rPr lang="es-ES" dirty="0" err="1">
                <a:solidFill>
                  <a:schemeClr val="bg1"/>
                </a:solidFill>
              </a:rPr>
              <a:t>books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03273" y="1019451"/>
            <a:ext cx="10096501" cy="365339"/>
          </a:xfrm>
        </p:spPr>
        <p:txBody>
          <a:bodyPr rtlCol="0"/>
          <a:lstStyle/>
          <a:p>
            <a:pPr rtl="0"/>
            <a:r>
              <a:rPr lang="es-ES" dirty="0" err="1"/>
              <a:t>Let’s</a:t>
            </a:r>
            <a:r>
              <a:rPr lang="es-ES" dirty="0"/>
              <a:t> </a:t>
            </a:r>
            <a:r>
              <a:rPr lang="es-ES" dirty="0" err="1"/>
              <a:t>learn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idioms</a:t>
            </a:r>
            <a:r>
              <a:rPr lang="es-ES" dirty="0"/>
              <a:t> </a:t>
            </a:r>
            <a:r>
              <a:rPr lang="es-ES" dirty="0" err="1"/>
              <a:t>related</a:t>
            </a:r>
            <a:r>
              <a:rPr lang="es-ES" dirty="0"/>
              <a:t> to </a:t>
            </a:r>
            <a:r>
              <a:rPr lang="es-ES" dirty="0" err="1"/>
              <a:t>books</a:t>
            </a:r>
            <a:r>
              <a:rPr lang="es-ES" dirty="0"/>
              <a:t> and </a:t>
            </a:r>
            <a:r>
              <a:rPr lang="es-ES" dirty="0" err="1"/>
              <a:t>reading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FC5651-D081-CD40-B92D-0183B6497943}"/>
              </a:ext>
            </a:extLst>
          </p:cNvPr>
          <p:cNvSpPr txBox="1"/>
          <p:nvPr/>
        </p:nvSpPr>
        <p:spPr>
          <a:xfrm>
            <a:off x="208721" y="2322766"/>
            <a:ext cx="4803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closed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book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  <a:p>
            <a:pPr fontAlgn="base"/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accept</a:t>
            </a:r>
            <a:r>
              <a:rPr lang="es-ES" dirty="0"/>
              <a:t> has </a:t>
            </a:r>
            <a:r>
              <a:rPr lang="es-ES" dirty="0" err="1"/>
              <a:t>completely</a:t>
            </a:r>
            <a:r>
              <a:rPr lang="es-ES" dirty="0"/>
              <a:t> </a:t>
            </a:r>
            <a:r>
              <a:rPr lang="es-ES" dirty="0" err="1"/>
              <a:t>ended</a:t>
            </a:r>
            <a:br>
              <a:rPr lang="es-ES" dirty="0"/>
            </a:br>
            <a:r>
              <a:rPr lang="es-ES" dirty="0" err="1"/>
              <a:t>Example</a:t>
            </a:r>
            <a:r>
              <a:rPr lang="es-ES" dirty="0"/>
              <a:t>: </a:t>
            </a:r>
            <a:r>
              <a:rPr lang="es-ES" i="1" dirty="0"/>
              <a:t>As </a:t>
            </a:r>
            <a:r>
              <a:rPr lang="es-ES" i="1" dirty="0" err="1"/>
              <a:t>far</a:t>
            </a:r>
            <a:r>
              <a:rPr lang="es-ES" i="1" dirty="0"/>
              <a:t> as </a:t>
            </a:r>
            <a:r>
              <a:rPr lang="es-ES" i="1" dirty="0" err="1"/>
              <a:t>she</a:t>
            </a:r>
            <a:r>
              <a:rPr lang="es-ES" i="1" dirty="0"/>
              <a:t> </a:t>
            </a:r>
            <a:r>
              <a:rPr lang="es-ES" i="1" dirty="0" err="1"/>
              <a:t>is</a:t>
            </a:r>
            <a:r>
              <a:rPr lang="es-ES" i="1" dirty="0"/>
              <a:t> </a:t>
            </a:r>
            <a:r>
              <a:rPr lang="es-ES" i="1" dirty="0" err="1"/>
              <a:t>concerned</a:t>
            </a:r>
            <a:r>
              <a:rPr lang="es-ES" i="1" dirty="0"/>
              <a:t>, </a:t>
            </a:r>
            <a:r>
              <a:rPr lang="es-ES" i="1" dirty="0" err="1"/>
              <a:t>her</a:t>
            </a:r>
            <a:r>
              <a:rPr lang="es-ES" i="1" dirty="0"/>
              <a:t> </a:t>
            </a:r>
            <a:r>
              <a:rPr lang="es-ES" i="1" dirty="0" err="1"/>
              <a:t>marriage</a:t>
            </a:r>
            <a:r>
              <a:rPr lang="es-ES" i="1" dirty="0"/>
              <a:t> </a:t>
            </a:r>
            <a:r>
              <a:rPr lang="es-ES" i="1" dirty="0" err="1"/>
              <a:t>is</a:t>
            </a:r>
            <a:r>
              <a:rPr lang="es-ES" i="1" dirty="0"/>
              <a:t> a </a:t>
            </a:r>
            <a:r>
              <a:rPr lang="es-ES" i="1" dirty="0" err="1"/>
              <a:t>closed</a:t>
            </a:r>
            <a:r>
              <a:rPr lang="es-ES" i="1" dirty="0"/>
              <a:t> </a:t>
            </a:r>
            <a:r>
              <a:rPr lang="es-ES" i="1" dirty="0" err="1"/>
              <a:t>book</a:t>
            </a:r>
            <a:r>
              <a:rPr lang="es-ES" dirty="0"/>
              <a:t>.</a:t>
            </a:r>
          </a:p>
          <a:p>
            <a:pPr fontAlgn="base"/>
            <a:endParaRPr lang="es-ES" dirty="0"/>
          </a:p>
          <a:p>
            <a:pPr fontAlgn="base"/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open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book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  <a:p>
            <a:pPr fontAlgn="base"/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someone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easy</a:t>
            </a:r>
            <a:r>
              <a:rPr lang="es-ES" dirty="0"/>
              <a:t> to </a:t>
            </a:r>
            <a:r>
              <a:rPr lang="es-ES" dirty="0" err="1"/>
              <a:t>know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nothing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kept</a:t>
            </a:r>
            <a:r>
              <a:rPr lang="es-ES" dirty="0"/>
              <a:t> </a:t>
            </a:r>
            <a:r>
              <a:rPr lang="es-ES" dirty="0" err="1"/>
              <a:t>secret</a:t>
            </a:r>
            <a:br>
              <a:rPr lang="es-ES" dirty="0"/>
            </a:br>
            <a:r>
              <a:rPr lang="es-ES" dirty="0" err="1"/>
              <a:t>Example</a:t>
            </a:r>
            <a:r>
              <a:rPr lang="es-ES" dirty="0"/>
              <a:t>: </a:t>
            </a:r>
            <a:r>
              <a:rPr lang="es-ES" i="1" dirty="0" err="1"/>
              <a:t>Her</a:t>
            </a:r>
            <a:r>
              <a:rPr lang="es-ES" i="1" dirty="0"/>
              <a:t> </a:t>
            </a:r>
            <a:r>
              <a:rPr lang="es-ES" i="1" dirty="0" err="1"/>
              <a:t>life</a:t>
            </a:r>
            <a:r>
              <a:rPr lang="es-ES" i="1" dirty="0"/>
              <a:t> </a:t>
            </a:r>
            <a:r>
              <a:rPr lang="es-ES" i="1" dirty="0" err="1"/>
              <a:t>is</a:t>
            </a:r>
            <a:r>
              <a:rPr lang="es-ES" i="1" dirty="0"/>
              <a:t> </a:t>
            </a:r>
            <a:r>
              <a:rPr lang="es-ES" i="1" dirty="0" err="1"/>
              <a:t>an</a:t>
            </a:r>
            <a:r>
              <a:rPr lang="es-ES" i="1" dirty="0"/>
              <a:t> open </a:t>
            </a:r>
            <a:r>
              <a:rPr lang="es-ES" i="1" dirty="0" err="1"/>
              <a:t>book</a:t>
            </a:r>
            <a:r>
              <a:rPr lang="es-ES" dirty="0"/>
              <a:t>.</a:t>
            </a:r>
          </a:p>
          <a:p>
            <a:pPr fontAlgn="base"/>
            <a:endParaRPr lang="es-ES" dirty="0"/>
          </a:p>
          <a:p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68DB13-0709-D84C-94E3-A13135033A58}"/>
              </a:ext>
            </a:extLst>
          </p:cNvPr>
          <p:cNvSpPr txBox="1"/>
          <p:nvPr/>
        </p:nvSpPr>
        <p:spPr>
          <a:xfrm>
            <a:off x="5012634" y="1507558"/>
            <a:ext cx="7268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read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someone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like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book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  <a:p>
            <a:pPr fontAlgn="base"/>
            <a:r>
              <a:rPr lang="es-ES" dirty="0"/>
              <a:t>to be </a:t>
            </a:r>
            <a:r>
              <a:rPr lang="es-ES" dirty="0" err="1"/>
              <a:t>able</a:t>
            </a:r>
            <a:r>
              <a:rPr lang="es-ES" dirty="0"/>
              <a:t> to </a:t>
            </a:r>
            <a:r>
              <a:rPr lang="es-ES" dirty="0" err="1"/>
              <a:t>understand</a:t>
            </a:r>
            <a:r>
              <a:rPr lang="es-ES" dirty="0"/>
              <a:t> </a:t>
            </a:r>
            <a:r>
              <a:rPr lang="es-ES" dirty="0" err="1"/>
              <a:t>easily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someone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thinking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feeling</a:t>
            </a:r>
            <a:br>
              <a:rPr lang="es-ES" dirty="0"/>
            </a:br>
            <a:r>
              <a:rPr lang="es-ES" dirty="0" err="1"/>
              <a:t>Example</a:t>
            </a:r>
            <a:r>
              <a:rPr lang="es-ES" dirty="0"/>
              <a:t>: </a:t>
            </a:r>
            <a:r>
              <a:rPr lang="es-ES" i="1" dirty="0"/>
              <a:t>I </a:t>
            </a:r>
            <a:r>
              <a:rPr lang="es-ES" i="1" dirty="0" err="1"/>
              <a:t>know</a:t>
            </a:r>
            <a:r>
              <a:rPr lang="es-ES" i="1" dirty="0"/>
              <a:t> </a:t>
            </a:r>
            <a:r>
              <a:rPr lang="es-ES" i="1" dirty="0" err="1"/>
              <a:t>what</a:t>
            </a:r>
            <a:r>
              <a:rPr lang="es-ES" i="1" dirty="0"/>
              <a:t> </a:t>
            </a:r>
            <a:r>
              <a:rPr lang="es-ES" i="1" dirty="0" err="1"/>
              <a:t>you’re</a:t>
            </a:r>
            <a:r>
              <a:rPr lang="es-ES" i="1" dirty="0"/>
              <a:t> </a:t>
            </a:r>
            <a:r>
              <a:rPr lang="es-ES" i="1" dirty="0" err="1"/>
              <a:t>thinking</a:t>
            </a:r>
            <a:r>
              <a:rPr lang="es-ES" i="1" dirty="0"/>
              <a:t> – I can </a:t>
            </a:r>
            <a:r>
              <a:rPr lang="es-ES" i="1" dirty="0" err="1"/>
              <a:t>read</a:t>
            </a:r>
            <a:r>
              <a:rPr lang="es-ES" i="1" dirty="0"/>
              <a:t> </a:t>
            </a:r>
            <a:r>
              <a:rPr lang="es-ES" i="1" dirty="0" err="1"/>
              <a:t>you</a:t>
            </a:r>
            <a:r>
              <a:rPr lang="es-ES" i="1" dirty="0"/>
              <a:t> </a:t>
            </a:r>
            <a:r>
              <a:rPr lang="es-ES" i="1" dirty="0" err="1"/>
              <a:t>like</a:t>
            </a:r>
            <a:r>
              <a:rPr lang="es-ES" i="1" dirty="0"/>
              <a:t> a </a:t>
            </a:r>
            <a:r>
              <a:rPr lang="es-ES" i="1" dirty="0" err="1"/>
              <a:t>book</a:t>
            </a:r>
            <a:r>
              <a:rPr lang="es-ES" dirty="0"/>
              <a:t>.</a:t>
            </a:r>
          </a:p>
          <a:p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0D5186-F0E3-034E-B046-F45C270D0882}"/>
              </a:ext>
            </a:extLst>
          </p:cNvPr>
          <p:cNvSpPr txBox="1"/>
          <p:nvPr/>
        </p:nvSpPr>
        <p:spPr>
          <a:xfrm>
            <a:off x="5330687" y="2746158"/>
            <a:ext cx="6241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by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book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  <a:p>
            <a:pPr fontAlgn="base"/>
            <a:r>
              <a:rPr lang="es-ES" dirty="0" err="1"/>
              <a:t>correctly</a:t>
            </a:r>
            <a:r>
              <a:rPr lang="es-ES" dirty="0"/>
              <a:t>,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rules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doing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in a </a:t>
            </a:r>
            <a:r>
              <a:rPr lang="es-ES" dirty="0" err="1"/>
              <a:t>strict</a:t>
            </a:r>
            <a:r>
              <a:rPr lang="es-ES" dirty="0"/>
              <a:t> </a:t>
            </a:r>
            <a:r>
              <a:rPr lang="es-ES" dirty="0" err="1"/>
              <a:t>way</a:t>
            </a:r>
            <a:br>
              <a:rPr lang="es-ES" dirty="0"/>
            </a:br>
            <a:r>
              <a:rPr lang="es-ES" dirty="0" err="1"/>
              <a:t>Example</a:t>
            </a:r>
            <a:r>
              <a:rPr lang="es-ES" dirty="0"/>
              <a:t>: </a:t>
            </a:r>
            <a:r>
              <a:rPr lang="es-ES" i="1" dirty="0"/>
              <a:t>He </a:t>
            </a:r>
            <a:r>
              <a:rPr lang="es-ES" i="1" dirty="0" err="1"/>
              <a:t>always</a:t>
            </a:r>
            <a:r>
              <a:rPr lang="es-ES" i="1" dirty="0"/>
              <a:t> </a:t>
            </a:r>
            <a:r>
              <a:rPr lang="es-ES" i="1" dirty="0" err="1"/>
              <a:t>tried</a:t>
            </a:r>
            <a:r>
              <a:rPr lang="es-ES" i="1" dirty="0"/>
              <a:t> to do </a:t>
            </a:r>
            <a:r>
              <a:rPr lang="es-ES" i="1" dirty="0" err="1"/>
              <a:t>everything</a:t>
            </a:r>
            <a:r>
              <a:rPr lang="es-ES" i="1" dirty="0"/>
              <a:t> </a:t>
            </a:r>
            <a:r>
              <a:rPr lang="es-ES" i="1" dirty="0" err="1"/>
              <a:t>by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book</a:t>
            </a:r>
            <a:r>
              <a:rPr lang="es-ES" dirty="0"/>
              <a:t>.</a:t>
            </a:r>
          </a:p>
          <a:p>
            <a:pPr fontAlgn="base"/>
            <a:endParaRPr lang="es-ES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C01937-869E-8949-B24C-2F943ABF0BE2}"/>
              </a:ext>
            </a:extLst>
          </p:cNvPr>
          <p:cNvSpPr/>
          <p:nvPr/>
        </p:nvSpPr>
        <p:spPr>
          <a:xfrm>
            <a:off x="5330687" y="43488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inherit"/>
              </a:rPr>
              <a:t>don’t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inherit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inherit"/>
              </a:rPr>
              <a:t>judge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inherit"/>
              </a:rPr>
              <a:t> a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inherit"/>
              </a:rPr>
              <a:t>book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inherit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inherit"/>
              </a:rPr>
              <a:t>by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inherit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inherit"/>
              </a:rPr>
              <a:t>its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inherit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inherit"/>
              </a:rPr>
              <a:t>cover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-apple-system"/>
            </a:endParaRPr>
          </a:p>
          <a:p>
            <a:pPr fontAlgn="base"/>
            <a:r>
              <a:rPr lang="es-ES" dirty="0" err="1">
                <a:solidFill>
                  <a:srgbClr val="555555"/>
                </a:solidFill>
                <a:latin typeface="-apple-system"/>
              </a:rPr>
              <a:t>used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for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saying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that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you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should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not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form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an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opinion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about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someone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or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something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only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from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their</a:t>
            </a:r>
            <a:r>
              <a:rPr lang="es-ES" dirty="0">
                <a:solidFill>
                  <a:srgbClr val="555555"/>
                </a:solidFill>
                <a:latin typeface="-apple-system"/>
              </a:rPr>
              <a:t> </a:t>
            </a:r>
            <a:r>
              <a:rPr lang="es-ES" dirty="0" err="1">
                <a:solidFill>
                  <a:srgbClr val="555555"/>
                </a:solidFill>
                <a:latin typeface="-apple-system"/>
              </a:rPr>
              <a:t>appearance</a:t>
            </a:r>
            <a:endParaRPr lang="es-ES" b="0" i="0" dirty="0">
              <a:solidFill>
                <a:srgbClr val="555555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2043" y="487022"/>
            <a:ext cx="7856885" cy="1684150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So,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here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your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final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task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project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17829" y="2842591"/>
            <a:ext cx="10071099" cy="267362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Imagine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to </a:t>
            </a:r>
            <a:r>
              <a:rPr lang="es-ES" dirty="0" err="1"/>
              <a:t>design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own</a:t>
            </a:r>
            <a:r>
              <a:rPr lang="es-ES" dirty="0"/>
              <a:t> </a:t>
            </a:r>
            <a:r>
              <a:rPr lang="es-ES" b="1" u="sng" dirty="0"/>
              <a:t>virtual </a:t>
            </a:r>
            <a:r>
              <a:rPr lang="es-ES" b="1" u="sng" dirty="0" err="1"/>
              <a:t>bookcase</a:t>
            </a:r>
            <a:r>
              <a:rPr lang="es-ES" b="1" u="sng" dirty="0"/>
              <a:t> </a:t>
            </a:r>
            <a:r>
              <a:rPr lang="es-ES" dirty="0"/>
              <a:t>so, in </a:t>
            </a:r>
            <a:r>
              <a:rPr lang="es-ES" dirty="0" err="1"/>
              <a:t>pairs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are </a:t>
            </a:r>
            <a:r>
              <a:rPr lang="es-ES" dirty="0" err="1"/>
              <a:t>going</a:t>
            </a:r>
            <a:r>
              <a:rPr lang="es-ES" dirty="0"/>
              <a:t> to </a:t>
            </a:r>
            <a:r>
              <a:rPr lang="es-ES" dirty="0" err="1"/>
              <a:t>design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books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to </a:t>
            </a:r>
            <a:r>
              <a:rPr lang="es-ES" dirty="0" err="1"/>
              <a:t>include</a:t>
            </a:r>
            <a:r>
              <a:rPr lang="es-ES" dirty="0"/>
              <a:t> in </a:t>
            </a:r>
            <a:r>
              <a:rPr lang="es-ES" dirty="0" err="1"/>
              <a:t>it</a:t>
            </a:r>
            <a:r>
              <a:rPr lang="es-ES" dirty="0"/>
              <a:t>. </a:t>
            </a:r>
            <a:r>
              <a:rPr lang="es-ES" dirty="0" err="1"/>
              <a:t>How</a:t>
            </a:r>
            <a:r>
              <a:rPr lang="es-ES" dirty="0"/>
              <a:t> are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going</a:t>
            </a:r>
            <a:r>
              <a:rPr lang="es-ES" dirty="0"/>
              <a:t> to do </a:t>
            </a:r>
            <a:r>
              <a:rPr lang="es-ES" dirty="0" err="1"/>
              <a:t>it</a:t>
            </a:r>
            <a:r>
              <a:rPr lang="es-ES" dirty="0"/>
              <a:t>? </a:t>
            </a:r>
            <a:r>
              <a:rPr lang="es-ES" dirty="0" err="1"/>
              <a:t>It’s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simple:</a:t>
            </a:r>
          </a:p>
          <a:p>
            <a:pPr rtl="0"/>
            <a:endParaRPr lang="es-ES" dirty="0"/>
          </a:p>
          <a:p>
            <a:pPr marL="285750" indent="-285750" rtl="0">
              <a:buFontTx/>
              <a:buChar char="-"/>
            </a:pPr>
            <a:r>
              <a:rPr lang="es-ES" dirty="0" err="1"/>
              <a:t>Go</a:t>
            </a:r>
            <a:r>
              <a:rPr lang="es-ES" dirty="0"/>
              <a:t> to </a:t>
            </a:r>
            <a:r>
              <a:rPr lang="es-ES" dirty="0" err="1"/>
              <a:t>canva.com</a:t>
            </a:r>
            <a:endParaRPr lang="es-ES" dirty="0"/>
          </a:p>
          <a:p>
            <a:pPr rtl="0"/>
            <a:endParaRPr lang="es-ES" dirty="0"/>
          </a:p>
          <a:p>
            <a:pPr marL="285750" indent="-285750" rtl="0">
              <a:buFontTx/>
              <a:buChar char="-"/>
            </a:pPr>
            <a:r>
              <a:rPr lang="es-ES" dirty="0" err="1"/>
              <a:t>Select</a:t>
            </a:r>
            <a:r>
              <a:rPr lang="es-ES" dirty="0"/>
              <a:t> a </a:t>
            </a:r>
            <a:r>
              <a:rPr lang="es-ES" dirty="0" err="1"/>
              <a:t>book</a:t>
            </a:r>
            <a:r>
              <a:rPr lang="es-ES" dirty="0"/>
              <a:t> </a:t>
            </a:r>
            <a:r>
              <a:rPr lang="es-ES" dirty="0" err="1"/>
              <a:t>cover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templates</a:t>
            </a:r>
            <a:r>
              <a:rPr lang="es-ES" dirty="0"/>
              <a:t> </a:t>
            </a:r>
            <a:r>
              <a:rPr lang="es-ES" dirty="0" err="1"/>
              <a:t>available</a:t>
            </a:r>
            <a:r>
              <a:rPr lang="es-ES" dirty="0"/>
              <a:t> </a:t>
            </a:r>
            <a:r>
              <a:rPr lang="es-ES" dirty="0" err="1"/>
              <a:t>there</a:t>
            </a:r>
            <a:r>
              <a:rPr lang="es-ES" dirty="0"/>
              <a:t>.</a:t>
            </a:r>
          </a:p>
          <a:p>
            <a:pPr rtl="0"/>
            <a:endParaRPr lang="es-ES" dirty="0"/>
          </a:p>
          <a:p>
            <a:pPr marL="285750" indent="-285750" rtl="0">
              <a:buFontTx/>
              <a:buChar char="-"/>
            </a:pP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,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,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to </a:t>
            </a:r>
            <a:r>
              <a:rPr lang="es-ES" dirty="0" err="1"/>
              <a:t>make</a:t>
            </a:r>
            <a:r>
              <a:rPr lang="es-ES" dirty="0"/>
              <a:t> ir </a:t>
            </a:r>
            <a:r>
              <a:rPr lang="es-ES" dirty="0" err="1"/>
              <a:t>appealing</a:t>
            </a:r>
            <a:r>
              <a:rPr lang="es-ES" dirty="0"/>
              <a:t> to be </a:t>
            </a:r>
            <a:r>
              <a:rPr lang="es-ES" dirty="0" err="1"/>
              <a:t>read</a:t>
            </a:r>
            <a:r>
              <a:rPr lang="es-ES" dirty="0"/>
              <a:t>.</a:t>
            </a:r>
          </a:p>
          <a:p>
            <a:pPr marL="285750" indent="-285750" rtl="0">
              <a:buFontTx/>
              <a:buChar char="-"/>
            </a:pPr>
            <a:endParaRPr lang="es-ES" dirty="0"/>
          </a:p>
          <a:p>
            <a:pPr marL="285750" indent="-285750" rtl="0">
              <a:buFontTx/>
              <a:buChar char="-"/>
            </a:pPr>
            <a:r>
              <a:rPr lang="es-ES" dirty="0" err="1"/>
              <a:t>Finally</a:t>
            </a:r>
            <a:r>
              <a:rPr lang="es-ES" dirty="0"/>
              <a:t>, </a:t>
            </a:r>
            <a:r>
              <a:rPr lang="es-ES" dirty="0" err="1"/>
              <a:t>you’ll</a:t>
            </a:r>
            <a:r>
              <a:rPr lang="es-ES" dirty="0"/>
              <a:t> </a:t>
            </a:r>
            <a:r>
              <a:rPr lang="es-ES" dirty="0" err="1"/>
              <a:t>explain</a:t>
            </a:r>
            <a:r>
              <a:rPr lang="es-ES" dirty="0"/>
              <a:t> </a:t>
            </a:r>
            <a:r>
              <a:rPr lang="es-ES" dirty="0" err="1"/>
              <a:t>what’s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book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ones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chosen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online </a:t>
            </a:r>
            <a:r>
              <a:rPr lang="es-ES" dirty="0" err="1"/>
              <a:t>bookcase</a:t>
            </a:r>
            <a:r>
              <a:rPr lang="es-ES" dirty="0"/>
              <a:t>.</a:t>
            </a:r>
          </a:p>
          <a:p>
            <a:pPr marL="285750" indent="-285750" rtl="0">
              <a:buFontTx/>
              <a:buChar char="-"/>
            </a:pPr>
            <a:endParaRPr lang="es-ES" dirty="0"/>
          </a:p>
          <a:p>
            <a:pPr rtl="0"/>
            <a:r>
              <a:rPr lang="es-ES" dirty="0"/>
              <a:t>ENJOY!</a:t>
            </a: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2A1AA30C-5FCA-44D2-9ACD-EC8372426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2306783"/>
            <a:ext cx="5734050" cy="320713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llura" panose="02000000000000000000" pitchFamily="2" charset="77"/>
                <a:cs typeface="Apple Chancery" panose="03020702040506060504" pitchFamily="66" charset="-79"/>
              </a:rPr>
              <a:t>The more that you READ</a:t>
            </a:r>
          </a:p>
          <a:p>
            <a:r>
              <a:rPr lang="en-GB" sz="4000" dirty="0">
                <a:latin typeface="Allura" panose="02000000000000000000" pitchFamily="2" charset="77"/>
                <a:cs typeface="Apple Chancery" panose="03020702040506060504" pitchFamily="66" charset="-79"/>
              </a:rPr>
              <a:t>the more THINGS you’ll know</a:t>
            </a:r>
          </a:p>
          <a:p>
            <a:endParaRPr lang="en-GB" sz="4000" dirty="0">
              <a:latin typeface="Allura" panose="02000000000000000000" pitchFamily="2" charset="77"/>
              <a:cs typeface="Apple Chancery" panose="03020702040506060504" pitchFamily="66" charset="-79"/>
            </a:endParaRPr>
          </a:p>
          <a:p>
            <a:r>
              <a:rPr lang="en-GB" sz="4000" dirty="0">
                <a:latin typeface="Allura" panose="02000000000000000000" pitchFamily="2" charset="77"/>
                <a:cs typeface="Apple Chancery" panose="03020702040506060504" pitchFamily="66" charset="-79"/>
              </a:rPr>
              <a:t>the more that you’ll LEARN</a:t>
            </a:r>
          </a:p>
          <a:p>
            <a:r>
              <a:rPr lang="en-GB" sz="4000" dirty="0">
                <a:latin typeface="Allura" panose="02000000000000000000" pitchFamily="2" charset="77"/>
                <a:cs typeface="Apple Chancery" panose="03020702040506060504" pitchFamily="66" charset="-79"/>
              </a:rPr>
              <a:t>the more PLACES you’ll GO</a:t>
            </a:r>
            <a:endParaRPr lang="en-US" sz="4000" dirty="0">
              <a:latin typeface="Allura" panose="02000000000000000000" pitchFamily="2" charset="77"/>
              <a:cs typeface="Apple Chancery" panose="03020702040506060504" pitchFamily="66" charset="-79"/>
            </a:endParaRPr>
          </a:p>
        </p:txBody>
      </p:sp>
      <p:pic>
        <p:nvPicPr>
          <p:cNvPr id="5" name="Imagen 4" descr="Imagen que contiene caja&#10;&#10;Descripción generada automáticamente">
            <a:extLst>
              <a:ext uri="{FF2B5EF4-FFF2-40B4-BE49-F238E27FC236}">
                <a16:creationId xmlns:a16="http://schemas.microsoft.com/office/drawing/2014/main" id="{2ABF817F-3081-2B46-B695-26476AFAE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1063" y="1669294"/>
            <a:ext cx="5210937" cy="3491327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A54126-3BA0-6A47-9B4F-E70DF999FA1B}"/>
              </a:ext>
            </a:extLst>
          </p:cNvPr>
          <p:cNvSpPr txBox="1"/>
          <p:nvPr/>
        </p:nvSpPr>
        <p:spPr>
          <a:xfrm>
            <a:off x="9365585" y="4960566"/>
            <a:ext cx="28264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ipaginaperdida.blogspot.com/2013/01/proverbio-hindu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GB" sz="700">
                <a:solidFill>
                  <a:srgbClr val="FFFFFF"/>
                </a:solidFill>
              </a:rPr>
              <a:t> de Autor desconocido está bajo licencia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Macintosh PowerPoint</Application>
  <PresentationFormat>Panorámica</PresentationFormat>
  <Paragraphs>79</Paragraphs>
  <Slides>7</Slides>
  <Notes>6</Notes>
  <HiddenSlides>0</HiddenSlides>
  <MMClips>2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-apple-system</vt:lpstr>
      <vt:lpstr>Allura</vt:lpstr>
      <vt:lpstr>Arial</vt:lpstr>
      <vt:lpstr>Euphemia</vt:lpstr>
      <vt:lpstr>inherit</vt:lpstr>
      <vt:lpstr>Plantagenet Cherokee</vt:lpstr>
      <vt:lpstr>Wingdings</vt:lpstr>
      <vt:lpstr>Literatura académica 16 × 9</vt:lpstr>
      <vt:lpstr>INTERNATIONAL WORLD BOOK AND COPYRIGHT DAY</vt:lpstr>
      <vt:lpstr>WHY BOOKS ARE HERE TO STAY?</vt:lpstr>
      <vt:lpstr>E-books or paper books? Tell me the advantages and disadvantages of both.</vt:lpstr>
      <vt:lpstr>Agree or disagree?</vt:lpstr>
      <vt:lpstr>Idioms related to books</vt:lpstr>
      <vt:lpstr>So, here is your final task and project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eci</dc:creator>
  <cp:lastModifiedBy/>
  <cp:revision>1</cp:revision>
  <dcterms:created xsi:type="dcterms:W3CDTF">2020-04-23T13:08:31Z</dcterms:created>
  <dcterms:modified xsi:type="dcterms:W3CDTF">2020-04-23T20:23:45Z</dcterms:modified>
</cp:coreProperties>
</file>