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849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4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40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7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2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8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82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63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3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68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71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35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69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18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13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5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C9268C-848F-9B4C-852D-A7820A527C13}" type="datetimeFigureOut">
              <a:rPr lang="es-ES" smtClean="0"/>
              <a:t>13/2/18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48C593-7366-B948-9338-C68E792E08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9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66755-CBB6-2346-9D21-EB44FC0E8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Saint </a:t>
            </a:r>
            <a:r>
              <a:rPr lang="es-ES" dirty="0" err="1"/>
              <a:t>valentine’s</a:t>
            </a:r>
            <a:r>
              <a:rPr lang="es-ES" dirty="0"/>
              <a:t> </a:t>
            </a:r>
            <a:r>
              <a:rPr lang="es-ES" dirty="0" err="1"/>
              <a:t>curiosities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34FF5-ED60-D74B-8D69-914FA3EB4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 </a:t>
            </a:r>
            <a:r>
              <a:rPr lang="es-ES" dirty="0" err="1"/>
              <a:t>bet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didn’t</a:t>
            </a:r>
            <a:r>
              <a:rPr lang="es-ES" dirty="0"/>
              <a:t> </a:t>
            </a:r>
            <a:r>
              <a:rPr lang="es-ES" dirty="0" err="1"/>
              <a:t>know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BEE6B5-F5EB-CD4A-B994-196445A9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924">
            <a:off x="1663780" y="2850533"/>
            <a:ext cx="3751818" cy="308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99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343F4-9A4B-4447-BBC9-D24077AD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 PHILIPPINES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A80EB3-D5A3-D348-AE5F-AD2BEA39F6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1" y="1692876"/>
            <a:ext cx="7451125" cy="4485502"/>
          </a:xfrm>
        </p:spPr>
      </p:pic>
    </p:spTree>
    <p:extLst>
      <p:ext uri="{BB962C8B-B14F-4D97-AF65-F5344CB8AC3E}">
        <p14:creationId xmlns:p14="http://schemas.microsoft.com/office/powerpoint/2010/main" val="33529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AED26-F74F-F246-839C-E6147555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8" y="315098"/>
            <a:ext cx="10396882" cy="1151965"/>
          </a:xfrm>
        </p:spPr>
        <p:txBody>
          <a:bodyPr/>
          <a:lstStyle/>
          <a:p>
            <a:r>
              <a:rPr lang="es-ES" dirty="0"/>
              <a:t>Argentina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2D3B60-0CF0-1B41-B2D3-1F4138EE80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1" y="1594022"/>
            <a:ext cx="8007177" cy="4497945"/>
          </a:xfrm>
        </p:spPr>
      </p:pic>
    </p:spTree>
    <p:extLst>
      <p:ext uri="{BB962C8B-B14F-4D97-AF65-F5344CB8AC3E}">
        <p14:creationId xmlns:p14="http://schemas.microsoft.com/office/powerpoint/2010/main" val="307458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5C5CB-9CE0-EB4F-8DBB-9B1AD0D5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brazil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40CF1C-B2E8-D84C-A285-7587867F8D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46" y="1606378"/>
            <a:ext cx="7708191" cy="4695654"/>
          </a:xfrm>
        </p:spPr>
      </p:pic>
    </p:spTree>
    <p:extLst>
      <p:ext uri="{BB962C8B-B14F-4D97-AF65-F5344CB8AC3E}">
        <p14:creationId xmlns:p14="http://schemas.microsoft.com/office/powerpoint/2010/main" val="264668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E41A8-BA8C-C543-94D1-16230896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2" y="253313"/>
            <a:ext cx="10396882" cy="1151965"/>
          </a:xfrm>
        </p:spPr>
        <p:txBody>
          <a:bodyPr/>
          <a:lstStyle/>
          <a:p>
            <a:r>
              <a:rPr lang="es-ES" dirty="0" err="1"/>
              <a:t>buLGARIA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35C1B9-9CC2-6943-9EA7-0A3368674A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0" y="1606380"/>
            <a:ext cx="8019535" cy="4646140"/>
          </a:xfrm>
        </p:spPr>
      </p:pic>
    </p:spTree>
    <p:extLst>
      <p:ext uri="{BB962C8B-B14F-4D97-AF65-F5344CB8AC3E}">
        <p14:creationId xmlns:p14="http://schemas.microsoft.com/office/powerpoint/2010/main" val="226130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9B924-1230-7648-ACDD-2E5FE254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CHINA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0BF4CC-1138-B149-93FB-6F11095991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2063750"/>
            <a:ext cx="8872151" cy="4114628"/>
          </a:xfrm>
        </p:spPr>
      </p:pic>
    </p:spTree>
    <p:extLst>
      <p:ext uri="{BB962C8B-B14F-4D97-AF65-F5344CB8AC3E}">
        <p14:creationId xmlns:p14="http://schemas.microsoft.com/office/powerpoint/2010/main" val="47674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E33B1-1B5D-7C42-84D7-D37BA305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CZECH REPUBLIC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8E4A4D-9D0C-1943-A427-B2ED70F9A1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1837765"/>
            <a:ext cx="7364627" cy="4303543"/>
          </a:xfrm>
        </p:spPr>
      </p:pic>
    </p:spTree>
    <p:extLst>
      <p:ext uri="{BB962C8B-B14F-4D97-AF65-F5344CB8AC3E}">
        <p14:creationId xmlns:p14="http://schemas.microsoft.com/office/powerpoint/2010/main" val="329673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2009-3454-F941-9E0B-A2740B1F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C94865-CEB0-1040-8456-D8717E07AB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1" y="1940011"/>
            <a:ext cx="7537620" cy="4324865"/>
          </a:xfrm>
        </p:spPr>
      </p:pic>
    </p:spTree>
    <p:extLst>
      <p:ext uri="{BB962C8B-B14F-4D97-AF65-F5344CB8AC3E}">
        <p14:creationId xmlns:p14="http://schemas.microsoft.com/office/powerpoint/2010/main" val="371886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BFBAC-BEEB-0442-8989-0CF8CAB6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JAPAN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B5CCFF-7B84-3149-97D9-DDD72F9EC5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7" y="1837765"/>
            <a:ext cx="8760940" cy="4328257"/>
          </a:xfrm>
        </p:spPr>
      </p:pic>
    </p:spTree>
    <p:extLst>
      <p:ext uri="{BB962C8B-B14F-4D97-AF65-F5344CB8AC3E}">
        <p14:creationId xmlns:p14="http://schemas.microsoft.com/office/powerpoint/2010/main" val="19528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33FF4-31B5-2F42-9172-8AE737A5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SOUTH AFRICA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025716B-5A1E-A940-BBBD-FE1A7087A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62" y="1837765"/>
            <a:ext cx="8291384" cy="4217045"/>
          </a:xfrm>
        </p:spPr>
      </p:pic>
    </p:spTree>
    <p:extLst>
      <p:ext uri="{BB962C8B-B14F-4D97-AF65-F5344CB8AC3E}">
        <p14:creationId xmlns:p14="http://schemas.microsoft.com/office/powerpoint/2010/main" val="3871017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{B454755B-82BE-6441-857F-85E727858F67}tf10001077</Template>
  <TotalTime>2377</TotalTime>
  <Words>20</Words>
  <Application>Microsoft Macintosh PowerPoint</Application>
  <PresentationFormat>Panorámica</PresentationFormat>
  <Paragraphs>11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Impact</vt:lpstr>
      <vt:lpstr>Evento principal</vt:lpstr>
      <vt:lpstr>Saint valentine’s curiosities</vt:lpstr>
      <vt:lpstr>Argentina</vt:lpstr>
      <vt:lpstr>brazil</vt:lpstr>
      <vt:lpstr>buLGARIA</vt:lpstr>
      <vt:lpstr>CHINA</vt:lpstr>
      <vt:lpstr>CZECH REPUBLIC</vt:lpstr>
      <vt:lpstr>WALES</vt:lpstr>
      <vt:lpstr>JAPAN</vt:lpstr>
      <vt:lpstr>SOUTH AFRICA</vt:lpstr>
      <vt:lpstr>THE PHILIPPINES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valentine’s curiosities</dc:title>
  <dc:creator>angela eci</dc:creator>
  <cp:lastModifiedBy>angela eci</cp:lastModifiedBy>
  <cp:revision>4</cp:revision>
  <dcterms:created xsi:type="dcterms:W3CDTF">2018-02-13T22:44:48Z</dcterms:created>
  <dcterms:modified xsi:type="dcterms:W3CDTF">2018-02-15T14:22:33Z</dcterms:modified>
</cp:coreProperties>
</file>