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1" r:id="rId6"/>
    <p:sldId id="258" r:id="rId7"/>
    <p:sldId id="259" r:id="rId8"/>
    <p:sldId id="260" r:id="rId9"/>
    <p:sldId id="262" r:id="rId10"/>
    <p:sldId id="263" r:id="rId11"/>
    <p:sldId id="264" r:id="rId1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80" autoAdjust="0"/>
    <p:restoredTop sz="94626" autoAdjust="0"/>
  </p:normalViewPr>
  <p:slideViewPr>
    <p:cSldViewPr snapToGrid="0">
      <p:cViewPr varScale="1">
        <p:scale>
          <a:sx n="128" d="100"/>
          <a:sy n="128" d="100"/>
        </p:scale>
        <p:origin x="10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4" qsCatId="simple" csTypeId="urn:microsoft.com/office/officeart/2018/5/colors/Iconchunking_neutralbg_colorful1" csCatId="colorful" phldr="1"/>
      <dgm:spPr/>
    </dgm:pt>
    <dgm:pt modelId="{701D68F5-42F8-47BC-8FED-84C50F595DF0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noProof="0" dirty="0"/>
            <a:t>Net</a:t>
          </a:r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es-ES" noProof="0" dirty="0"/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es-ES" noProof="0" dirty="0"/>
        </a:p>
      </dgm:t>
    </dgm:pt>
    <dgm:pt modelId="{91A66877-AC1C-46D9-BF2C-6024B638DEA9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noProof="0" dirty="0" err="1"/>
            <a:t>Satellite</a:t>
          </a:r>
          <a:endParaRPr lang="es-ES" noProof="0" dirty="0"/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es-ES" noProof="0" dirty="0"/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es-ES" noProof="0" dirty="0"/>
        </a:p>
      </dgm:t>
    </dgm:pt>
    <dgm:pt modelId="{76CC3289-2662-43F0-A3C6-BA04A135F08C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noProof="0" dirty="0"/>
            <a:t>Link</a:t>
          </a:r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es-ES" noProof="0" dirty="0"/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es-ES" noProof="0" dirty="0"/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atellite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1C9C716-0C8A-4862-A43F-A9047F6A6ECE}" type="presOf" srcId="{701D68F5-42F8-47BC-8FED-84C50F595DF0}" destId="{A99B5DD6-89E9-4537-B415-4205CEB9323A}" srcOrd="0" destOrd="0" presId="urn:microsoft.com/office/officeart/2018/2/layout/IconLabelList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639634AD-5727-49C2-9E58-EB6075215446}" type="presOf" srcId="{91A66877-AC1C-46D9-BF2C-6024B638DEA9}" destId="{55120873-6F5C-4053-8EAD-6287A7F1097E}" srcOrd="0" destOrd="0" presId="urn:microsoft.com/office/officeart/2018/2/layout/IconLabelList"/>
    <dgm:cxn modelId="{05A920DF-F275-442A-AE4E-321A812BD608}" type="presOf" srcId="{7D9C16A6-8C48-4165-8DAF-8C957C12A8FA}" destId="{8994D886-A75F-411A-A9D7-D31991FF12BD}" srcOrd="0" destOrd="0" presId="urn:microsoft.com/office/officeart/2018/2/layout/IconLabelList"/>
    <dgm:cxn modelId="{634ABEFF-3AC1-45CD-BF32-24D2F6D73D7C}" type="presOf" srcId="{76CC3289-2662-43F0-A3C6-BA04A135F08C}" destId="{133097FC-B1F8-4953-B0AB-E8E73D968D1C}" srcOrd="0" destOrd="0" presId="urn:microsoft.com/office/officeart/2018/2/layout/IconLabelList"/>
    <dgm:cxn modelId="{CF59BB9E-C8FC-4C34-8006-3277F29FB6DE}" type="presParOf" srcId="{8994D886-A75F-411A-A9D7-D31991FF12BD}" destId="{E1DBA6D5-BD14-4CD2-A0CC-80F867FEFA81}" srcOrd="0" destOrd="0" presId="urn:microsoft.com/office/officeart/2018/2/layout/IconLabelList"/>
    <dgm:cxn modelId="{866C03AD-DD5B-4277-8831-0C127DF86F35}" type="presParOf" srcId="{E1DBA6D5-BD14-4CD2-A0CC-80F867FEFA81}" destId="{19A8DC21-3E65-409D-AD53-DA51BB9198A0}" srcOrd="0" destOrd="0" presId="urn:microsoft.com/office/officeart/2018/2/layout/IconLabelList"/>
    <dgm:cxn modelId="{128FBF1B-109A-47F9-B440-D03F4626A9BA}" type="presParOf" srcId="{E1DBA6D5-BD14-4CD2-A0CC-80F867FEFA81}" destId="{B9F90A48-FF94-4C94-A587-0190406F6FD3}" srcOrd="1" destOrd="0" presId="urn:microsoft.com/office/officeart/2018/2/layout/IconLabelList"/>
    <dgm:cxn modelId="{8670118E-E162-4F28-99EA-949C482C4F26}" type="presParOf" srcId="{E1DBA6D5-BD14-4CD2-A0CC-80F867FEFA81}" destId="{A99B5DD6-89E9-4537-B415-4205CEB9323A}" srcOrd="2" destOrd="0" presId="urn:microsoft.com/office/officeart/2018/2/layout/IconLabelList"/>
    <dgm:cxn modelId="{6A09E131-C1FE-47FA-BD91-6D46F7DB3AD7}" type="presParOf" srcId="{8994D886-A75F-411A-A9D7-D31991FF12BD}" destId="{8B391436-B9B0-45BD-A57F-792D6376D868}" srcOrd="1" destOrd="0" presId="urn:microsoft.com/office/officeart/2018/2/layout/IconLabelList"/>
    <dgm:cxn modelId="{D7D85FB5-4AD1-46B7-8E53-62D3F1F869BE}" type="presParOf" srcId="{8994D886-A75F-411A-A9D7-D31991FF12BD}" destId="{95872155-C45D-46D3-874C-D838089A06F8}" srcOrd="2" destOrd="0" presId="urn:microsoft.com/office/officeart/2018/2/layout/IconLabelList"/>
    <dgm:cxn modelId="{E4340D53-7996-4180-832E-9DD471AE3441}" type="presParOf" srcId="{95872155-C45D-46D3-874C-D838089A06F8}" destId="{CE9DF0E8-B0DE-4E1E-9FF4-6006AD8428DB}" srcOrd="0" destOrd="0" presId="urn:microsoft.com/office/officeart/2018/2/layout/IconLabelList"/>
    <dgm:cxn modelId="{EEB70DE9-0FCA-47C6-AB9E-ED5E83AF66B7}" type="presParOf" srcId="{95872155-C45D-46D3-874C-D838089A06F8}" destId="{AA0423A1-55B2-45E9-BFE7-3FBE5BDA65ED}" srcOrd="1" destOrd="0" presId="urn:microsoft.com/office/officeart/2018/2/layout/IconLabelList"/>
    <dgm:cxn modelId="{1384D7CB-9E90-4E13-BA30-2421855CB9F9}" type="presParOf" srcId="{95872155-C45D-46D3-874C-D838089A06F8}" destId="{55120873-6F5C-4053-8EAD-6287A7F1097E}" srcOrd="2" destOrd="0" presId="urn:microsoft.com/office/officeart/2018/2/layout/IconLabelList"/>
    <dgm:cxn modelId="{0C47C2BA-718A-4D21-8A25-157E23BE208B}" type="presParOf" srcId="{8994D886-A75F-411A-A9D7-D31991FF12BD}" destId="{F679C986-30E4-4F0A-A3A6-CAE528BFED76}" srcOrd="3" destOrd="0" presId="urn:microsoft.com/office/officeart/2018/2/layout/IconLabelList"/>
    <dgm:cxn modelId="{85792AED-F1AA-4AFB-8C0D-180EEBEC52F2}" type="presParOf" srcId="{8994D886-A75F-411A-A9D7-D31991FF12BD}" destId="{2EC2FDE3-8908-45C7-A3FD-EB370213FE69}" srcOrd="4" destOrd="0" presId="urn:microsoft.com/office/officeart/2018/2/layout/IconLabelList"/>
    <dgm:cxn modelId="{D71858A8-07B6-4E2A-AE55-4CBB5A176FAF}" type="presParOf" srcId="{2EC2FDE3-8908-45C7-A3FD-EB370213FE69}" destId="{6DB1FE51-13D0-4A38-AD6E-48D4371A1AF3}" srcOrd="0" destOrd="0" presId="urn:microsoft.com/office/officeart/2018/2/layout/IconLabelList"/>
    <dgm:cxn modelId="{49C82510-3B59-4CF0-B2E9-AC9595C8150B}" type="presParOf" srcId="{2EC2FDE3-8908-45C7-A3FD-EB370213FE69}" destId="{0928538A-05CC-4A79-BD5D-92F985D1EEE5}" srcOrd="1" destOrd="0" presId="urn:microsoft.com/office/officeart/2018/2/layout/IconLabelList"/>
    <dgm:cxn modelId="{5B4A17CB-8447-41F2-94A1-DD7F7A76F118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1200" noProof="0" dirty="0"/>
            <a:t>UTTER	</a:t>
          </a:r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es-ES" noProof="0" dirty="0"/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es-ES" noProof="0" dirty="0"/>
        </a:p>
      </dgm:t>
    </dgm:pt>
    <dgm:pt modelId="{0BEF68B8-1228-47BB-83B5-7B9CD1E3F84E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1200" noProof="0" dirty="0"/>
            <a:t>INDISCREET</a:t>
          </a:r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es-ES" noProof="0" dirty="0"/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es-ES" noProof="0" dirty="0"/>
        </a:p>
      </dgm:t>
    </dgm:pt>
    <dgm:pt modelId="{5605D28D-2CE6-4513-8566-952984E21E14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1200" noProof="0" dirty="0"/>
            <a:t>MAKE</a:t>
          </a:r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es-ES" noProof="0" dirty="0"/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es-ES" noProof="0" dirty="0"/>
        </a:p>
      </dgm:t>
    </dgm:pt>
    <dgm:pt modelId="{E883BED3-10D0-E943-A272-91F5A516CC5C}">
      <dgm:prSet phldrT="[Text]" custT="1"/>
      <dgm:spPr/>
      <dgm:t>
        <a:bodyPr rtlCol="0"/>
        <a:lstStyle/>
        <a:p>
          <a:pPr rtl="0"/>
          <a:r>
            <a:rPr lang="es-ES" sz="1200" noProof="0" dirty="0"/>
            <a:t>BE FAMILIAR</a:t>
          </a:r>
        </a:p>
      </dgm:t>
    </dgm:pt>
    <dgm:pt modelId="{49E82C18-EFD3-9441-AC52-24A896363CFC}" type="parTrans" cxnId="{BE4E4696-C27C-154C-9C80-DCEC8E318E61}">
      <dgm:prSet/>
      <dgm:spPr/>
      <dgm:t>
        <a:bodyPr/>
        <a:lstStyle/>
        <a:p>
          <a:endParaRPr lang="es-ES"/>
        </a:p>
      </dgm:t>
    </dgm:pt>
    <dgm:pt modelId="{8D904083-FEB2-F043-B6A8-8A6A342D3937}" type="sibTrans" cxnId="{BE4E4696-C27C-154C-9C80-DCEC8E318E61}">
      <dgm:prSet/>
      <dgm:spPr/>
      <dgm:t>
        <a:bodyPr/>
        <a:lstStyle/>
        <a:p>
          <a:endParaRPr lang="es-ES"/>
        </a:p>
      </dgm:t>
    </dgm:pt>
    <dgm:pt modelId="{11F62FC6-9B9F-B64F-AB17-75A1DEC6E009}">
      <dgm:prSet phldrT="[Text]" custT="1"/>
      <dgm:spPr/>
      <dgm:t>
        <a:bodyPr rtlCol="0"/>
        <a:lstStyle/>
        <a:p>
          <a:pPr rtl="0"/>
          <a:r>
            <a:rPr lang="es-ES" sz="1200" noProof="0" dirty="0"/>
            <a:t>PROVIDE</a:t>
          </a:r>
        </a:p>
      </dgm:t>
    </dgm:pt>
    <dgm:pt modelId="{AB14819C-6B61-1B4D-9328-0DB274E548D4}" type="sibTrans" cxnId="{F19FF599-C454-814F-8FFE-EF5D8EC332D6}">
      <dgm:prSet/>
      <dgm:spPr/>
      <dgm:t>
        <a:bodyPr/>
        <a:lstStyle/>
        <a:p>
          <a:endParaRPr lang="es-ES"/>
        </a:p>
      </dgm:t>
    </dgm:pt>
    <dgm:pt modelId="{038AD820-702E-5A49-9505-B77C6855A506}" type="parTrans" cxnId="{F19FF599-C454-814F-8FFE-EF5D8EC332D6}">
      <dgm:prSet/>
      <dgm:spPr/>
      <dgm:t>
        <a:bodyPr/>
        <a:lstStyle/>
        <a:p>
          <a:endParaRPr lang="es-ES"/>
        </a:p>
      </dgm:t>
    </dgm:pt>
    <dgm:pt modelId="{6B8FC86A-674A-EE45-81D1-5410EC744226}">
      <dgm:prSet phldrT="[Text]" custT="1"/>
      <dgm:spPr/>
      <dgm:t>
        <a:bodyPr rtlCol="0"/>
        <a:lstStyle/>
        <a:p>
          <a:pPr rtl="0"/>
          <a:r>
            <a:rPr lang="es-ES" sz="1200" noProof="0" dirty="0"/>
            <a:t>CHARM</a:t>
          </a:r>
        </a:p>
      </dgm:t>
    </dgm:pt>
    <dgm:pt modelId="{0A8E8148-312A-444B-AC92-AEB37B8678FF}" type="parTrans" cxnId="{4D333EBA-FB7C-EC46-B7A3-8879A43F4CE1}">
      <dgm:prSet/>
      <dgm:spPr/>
      <dgm:t>
        <a:bodyPr/>
        <a:lstStyle/>
        <a:p>
          <a:endParaRPr lang="es-ES"/>
        </a:p>
      </dgm:t>
    </dgm:pt>
    <dgm:pt modelId="{6525D4A7-A000-1B43-879E-C547BAB3E1F5}" type="sibTrans" cxnId="{4D333EBA-FB7C-EC46-B7A3-8879A43F4CE1}">
      <dgm:prSet/>
      <dgm:spPr/>
      <dgm:t>
        <a:bodyPr/>
        <a:lstStyle/>
        <a:p>
          <a:endParaRPr lang="es-ES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6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6"/>
      <dgm:spPr/>
    </dgm:pt>
    <dgm:pt modelId="{429CABD1-4116-474B-81BF-735E2CA9DD00}" type="pres">
      <dgm:prSet presAssocID="{7E5AA53B-3EEE-4DE4-BB81-9044890C2946}" presName="dstNode" presStyleLbl="node1" presStyleIdx="0" presStyleCnt="6"/>
      <dgm:spPr/>
    </dgm:pt>
    <dgm:pt modelId="{58319267-C71E-43C9-94E1-827D0616C7A7}" type="pres">
      <dgm:prSet presAssocID="{6750AC01-D39D-4F3A-9DC8-2A211EE986A2}" presName="text_1" presStyleLbl="node1" presStyleIdx="0" presStyleCnt="6" custScaleX="46761" custScaleY="62403" custLinFactNeighborX="-29243" custLinFactNeighborY="-36919">
        <dgm:presLayoutVars>
          <dgm:bulletEnabled val="1"/>
        </dgm:presLayoutVars>
      </dgm:prSet>
      <dgm:spPr/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6" custScaleX="69310" custScaleY="60252" custLinFactNeighborX="-24404" custLinFactNeighborY="-30892"/>
      <dgm:spPr/>
    </dgm:pt>
    <dgm:pt modelId="{95DE6538-27BD-44AF-A1A8-CA8F6B10FDD2}" type="pres">
      <dgm:prSet presAssocID="{0BEF68B8-1228-47BB-83B5-7B9CD1E3F84E}" presName="text_2" presStyleLbl="node1" presStyleIdx="1" presStyleCnt="6" custScaleX="72097" custScaleY="43507" custLinFactNeighborX="-23700" custLinFactNeighborY="-99087">
        <dgm:presLayoutVars>
          <dgm:bulletEnabled val="1"/>
        </dgm:presLayoutVars>
      </dgm:prSet>
      <dgm:spPr/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6" custScaleX="69310" custScaleY="61047" custLinFactNeighborX="-53484" custLinFactNeighborY="-79004"/>
      <dgm:spPr/>
    </dgm:pt>
    <dgm:pt modelId="{E131CE4A-9776-44F4-BC03-867682E21374}" type="pres">
      <dgm:prSet presAssocID="{5605D28D-2CE6-4513-8566-952984E21E14}" presName="text_3" presStyleLbl="node1" presStyleIdx="2" presStyleCnt="6" custScaleX="54042" custScaleY="51115" custLinFactY="-44472" custLinFactNeighborX="-22315" custLinFactNeighborY="-100000">
        <dgm:presLayoutVars>
          <dgm:bulletEnabled val="1"/>
        </dgm:presLayoutVars>
      </dgm:prSet>
      <dgm:spPr/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6" custScaleX="73108" custScaleY="74284" custLinFactY="-17970" custLinFactNeighborX="-26303" custLinFactNeighborY="-100000"/>
      <dgm:spPr/>
    </dgm:pt>
    <dgm:pt modelId="{0B4FC91F-EA74-0846-9A59-F5F8BA28782C}" type="pres">
      <dgm:prSet presAssocID="{11F62FC6-9B9F-B64F-AB17-75A1DEC6E009}" presName="text_4" presStyleLbl="node1" presStyleIdx="3" presStyleCnt="6" custScaleX="54042" custScaleY="51115" custLinFactNeighborX="-15494" custLinFactNeighborY="-17482">
        <dgm:presLayoutVars>
          <dgm:bulletEnabled val="1"/>
        </dgm:presLayoutVars>
      </dgm:prSet>
      <dgm:spPr/>
    </dgm:pt>
    <dgm:pt modelId="{84B18C54-39A7-774C-BF9C-896A8B7B3C7A}" type="pres">
      <dgm:prSet presAssocID="{11F62FC6-9B9F-B64F-AB17-75A1DEC6E009}" presName="accent_4" presStyleCnt="0"/>
      <dgm:spPr/>
    </dgm:pt>
    <dgm:pt modelId="{49221106-989C-B54F-9F2B-02457E558029}" type="pres">
      <dgm:prSet presAssocID="{11F62FC6-9B9F-B64F-AB17-75A1DEC6E009}" presName="accentRepeatNode" presStyleLbl="solidFgAcc1" presStyleIdx="3" presStyleCnt="6" custScaleX="97999" custScaleY="88117"/>
      <dgm:spPr/>
    </dgm:pt>
    <dgm:pt modelId="{2AA8648B-08F1-AD42-831D-75CF375764D4}" type="pres">
      <dgm:prSet presAssocID="{E883BED3-10D0-E943-A272-91F5A516CC5C}" presName="text_5" presStyleLbl="node1" presStyleIdx="4" presStyleCnt="6" custScaleX="54042" custScaleY="51115" custLinFactNeighborX="-18687" custLinFactNeighborY="6766">
        <dgm:presLayoutVars>
          <dgm:bulletEnabled val="1"/>
        </dgm:presLayoutVars>
      </dgm:prSet>
      <dgm:spPr/>
    </dgm:pt>
    <dgm:pt modelId="{5E5384BA-D34A-724E-AD48-4745486AA4C0}" type="pres">
      <dgm:prSet presAssocID="{E883BED3-10D0-E943-A272-91F5A516CC5C}" presName="accent_5" presStyleCnt="0"/>
      <dgm:spPr/>
    </dgm:pt>
    <dgm:pt modelId="{6562D5DB-7E80-5F48-A7CB-9138121B3CB6}" type="pres">
      <dgm:prSet presAssocID="{E883BED3-10D0-E943-A272-91F5A516CC5C}" presName="accentRepeatNode" presStyleLbl="solidFgAcc1" presStyleIdx="4" presStyleCnt="6" custLinFactNeighborX="9970" custLinFactNeighborY="-604"/>
      <dgm:spPr/>
    </dgm:pt>
    <dgm:pt modelId="{9AFF7A21-DB54-3446-8DFF-121981E9B92A}" type="pres">
      <dgm:prSet presAssocID="{6B8FC86A-674A-EE45-81D1-5410EC744226}" presName="text_6" presStyleLbl="node1" presStyleIdx="5" presStyleCnt="6" custScaleX="54042" custScaleY="51115" custLinFactNeighborX="-14518" custLinFactNeighborY="4313">
        <dgm:presLayoutVars>
          <dgm:bulletEnabled val="1"/>
        </dgm:presLayoutVars>
      </dgm:prSet>
      <dgm:spPr/>
    </dgm:pt>
    <dgm:pt modelId="{FD7210BC-90BD-4F4F-BA5F-AE8241BD52CE}" type="pres">
      <dgm:prSet presAssocID="{6B8FC86A-674A-EE45-81D1-5410EC744226}" presName="accent_6" presStyleCnt="0"/>
      <dgm:spPr/>
    </dgm:pt>
    <dgm:pt modelId="{7615C9A4-CADF-8F44-9AB4-4D118D5C8EFE}" type="pres">
      <dgm:prSet presAssocID="{6B8FC86A-674A-EE45-81D1-5410EC744226}" presName="accentRepeatNode" presStyleLbl="solidFgAcc1" presStyleIdx="5" presStyleCnt="6"/>
      <dgm:spPr/>
    </dgm:pt>
  </dgm:ptLst>
  <dgm:cxnLst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C262BF70-B717-3D46-96FE-F42B8D4C59B7}" type="presOf" srcId="{E883BED3-10D0-E943-A272-91F5A516CC5C}" destId="{2AA8648B-08F1-AD42-831D-75CF375764D4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BE4E4696-C27C-154C-9C80-DCEC8E318E61}" srcId="{7E5AA53B-3EEE-4DE4-BB81-9044890C2946}" destId="{E883BED3-10D0-E943-A272-91F5A516CC5C}" srcOrd="4" destOrd="0" parTransId="{49E82C18-EFD3-9441-AC52-24A896363CFC}" sibTransId="{8D904083-FEB2-F043-B6A8-8A6A342D3937}"/>
    <dgm:cxn modelId="{F19FF599-C454-814F-8FFE-EF5D8EC332D6}" srcId="{7E5AA53B-3EEE-4DE4-BB81-9044890C2946}" destId="{11F62FC6-9B9F-B64F-AB17-75A1DEC6E009}" srcOrd="3" destOrd="0" parTransId="{038AD820-702E-5A49-9505-B77C6855A506}" sibTransId="{AB14819C-6B61-1B4D-9328-0DB274E548D4}"/>
    <dgm:cxn modelId="{D404A6B7-4EAD-ED44-8EFD-836A5D08460C}" type="presOf" srcId="{11F62FC6-9B9F-B64F-AB17-75A1DEC6E009}" destId="{0B4FC91F-EA74-0846-9A59-F5F8BA28782C}" srcOrd="0" destOrd="0" presId="urn:microsoft.com/office/officeart/2008/layout/VerticalCurvedList"/>
    <dgm:cxn modelId="{4D333EBA-FB7C-EC46-B7A3-8879A43F4CE1}" srcId="{7E5AA53B-3EEE-4DE4-BB81-9044890C2946}" destId="{6B8FC86A-674A-EE45-81D1-5410EC744226}" srcOrd="5" destOrd="0" parTransId="{0A8E8148-312A-444B-AC92-AEB37B8678FF}" sibTransId="{6525D4A7-A000-1B43-879E-C547BAB3E1F5}"/>
    <dgm:cxn modelId="{69EE71BC-708A-F945-93D6-DFCF4572D20C}" type="presOf" srcId="{6B8FC86A-674A-EE45-81D1-5410EC744226}" destId="{9AFF7A21-DB54-3446-8DFF-121981E9B92A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  <dgm:cxn modelId="{EB3276AB-2F09-4640-BAFC-3FC9AB2B9FBF}" type="presParOf" srcId="{90561C55-3C6E-4D53-85E1-2C50BCDDA392}" destId="{0B4FC91F-EA74-0846-9A59-F5F8BA28782C}" srcOrd="7" destOrd="0" presId="urn:microsoft.com/office/officeart/2008/layout/VerticalCurvedList"/>
    <dgm:cxn modelId="{75B6CF0F-9749-DA40-97C6-E01E43F8CD72}" type="presParOf" srcId="{90561C55-3C6E-4D53-85E1-2C50BCDDA392}" destId="{84B18C54-39A7-774C-BF9C-896A8B7B3C7A}" srcOrd="8" destOrd="0" presId="urn:microsoft.com/office/officeart/2008/layout/VerticalCurvedList"/>
    <dgm:cxn modelId="{B7BD9FA7-ADB5-534D-A8CF-696A91206B0C}" type="presParOf" srcId="{84B18C54-39A7-774C-BF9C-896A8B7B3C7A}" destId="{49221106-989C-B54F-9F2B-02457E558029}" srcOrd="0" destOrd="0" presId="urn:microsoft.com/office/officeart/2008/layout/VerticalCurvedList"/>
    <dgm:cxn modelId="{3D6902B8-76C1-9B42-8951-7BDFA1F128BF}" type="presParOf" srcId="{90561C55-3C6E-4D53-85E1-2C50BCDDA392}" destId="{2AA8648B-08F1-AD42-831D-75CF375764D4}" srcOrd="9" destOrd="0" presId="urn:microsoft.com/office/officeart/2008/layout/VerticalCurvedList"/>
    <dgm:cxn modelId="{B00655F1-EF4A-3546-954C-67515BE9380F}" type="presParOf" srcId="{90561C55-3C6E-4D53-85E1-2C50BCDDA392}" destId="{5E5384BA-D34A-724E-AD48-4745486AA4C0}" srcOrd="10" destOrd="0" presId="urn:microsoft.com/office/officeart/2008/layout/VerticalCurvedList"/>
    <dgm:cxn modelId="{2E86E143-CAFE-7B49-B551-792469C1321F}" type="presParOf" srcId="{5E5384BA-D34A-724E-AD48-4745486AA4C0}" destId="{6562D5DB-7E80-5F48-A7CB-9138121B3CB6}" srcOrd="0" destOrd="0" presId="urn:microsoft.com/office/officeart/2008/layout/VerticalCurvedList"/>
    <dgm:cxn modelId="{D65C70D2-9ECA-6344-80EE-F7EA78721E82}" type="presParOf" srcId="{90561C55-3C6E-4D53-85E1-2C50BCDDA392}" destId="{9AFF7A21-DB54-3446-8DFF-121981E9B92A}" srcOrd="11" destOrd="0" presId="urn:microsoft.com/office/officeart/2008/layout/VerticalCurvedList"/>
    <dgm:cxn modelId="{ECBFE61F-1096-E34E-8A9F-B01F14C98A1A}" type="presParOf" srcId="{90561C55-3C6E-4D53-85E1-2C50BCDDA392}" destId="{FD7210BC-90BD-4F4F-BA5F-AE8241BD52CE}" srcOrd="12" destOrd="0" presId="urn:microsoft.com/office/officeart/2008/layout/VerticalCurvedList"/>
    <dgm:cxn modelId="{548FB382-7E3B-854B-ADCA-E4141ADAC8DF}" type="presParOf" srcId="{FD7210BC-90BD-4F4F-BA5F-AE8241BD52CE}" destId="{7615C9A4-CADF-8F44-9AB4-4D118D5C8EFE}" srcOrd="0" destOrd="0" presId="urn:microsoft.com/office/officeart/2008/layout/VerticalCurvedList"/>
  </dgm:cxnLst>
  <dgm:bg>
    <a:blipFill>
      <a:blip xmlns:r="http://schemas.openxmlformats.org/officeDocument/2006/relationships" r:embed="rId1" cstate="screen">
        <a:extLst>
          <a:ext uri="{28A0092B-C50C-407E-A947-70E740481C1C}">
            <a14:useLocalDpi xmlns:a14="http://schemas.microsoft.com/office/drawing/2010/main"/>
          </a:ext>
        </a:extLst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1200" noProof="0" dirty="0"/>
            <a:t>A WORD</a:t>
          </a:r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es-ES" noProof="0" dirty="0"/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es-ES" noProof="0" dirty="0"/>
        </a:p>
      </dgm:t>
    </dgm:pt>
    <dgm:pt modelId="{11F62FC6-9B9F-B64F-AB17-75A1DEC6E009}">
      <dgm:prSet phldrT="[Text]" custT="1"/>
      <dgm:spPr/>
      <dgm:t>
        <a:bodyPr rtlCol="0"/>
        <a:lstStyle/>
        <a:p>
          <a:pPr rtl="0"/>
          <a:r>
            <a:rPr lang="es-ES" sz="1200" noProof="0" dirty="0"/>
            <a:t>QUESTION</a:t>
          </a:r>
        </a:p>
      </dgm:t>
    </dgm:pt>
    <dgm:pt modelId="{038AD820-702E-5A49-9505-B77C6855A506}" type="parTrans" cxnId="{F19FF599-C454-814F-8FFE-EF5D8EC332D6}">
      <dgm:prSet/>
      <dgm:spPr/>
      <dgm:t>
        <a:bodyPr/>
        <a:lstStyle/>
        <a:p>
          <a:endParaRPr lang="es-ES"/>
        </a:p>
      </dgm:t>
    </dgm:pt>
    <dgm:pt modelId="{AB14819C-6B61-1B4D-9328-0DB274E548D4}" type="sibTrans" cxnId="{F19FF599-C454-814F-8FFE-EF5D8EC332D6}">
      <dgm:prSet/>
      <dgm:spPr/>
      <dgm:t>
        <a:bodyPr/>
        <a:lstStyle/>
        <a:p>
          <a:endParaRPr lang="es-ES"/>
        </a:p>
      </dgm:t>
    </dgm:pt>
    <dgm:pt modelId="{5605D28D-2CE6-4513-8566-952984E21E14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1200" noProof="0" dirty="0"/>
            <a:t>YOUR WAY INTO/ OUT OF SOMETHING</a:t>
          </a:r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es-ES" noProof="0" dirty="0"/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es-ES" noProof="0" dirty="0"/>
        </a:p>
      </dgm:t>
    </dgm:pt>
    <dgm:pt modelId="{0BEF68B8-1228-47BB-83B5-7B9CD1E3F84E}">
      <dgm:prSet phldrT="[Text]" custT="1"/>
      <dgm:spPr/>
      <dgm:t>
        <a:bodyPr rtlCol="0"/>
        <a:lstStyle/>
        <a:p>
          <a:pPr rtl="0">
            <a:lnSpc>
              <a:spcPct val="100000"/>
            </a:lnSpc>
          </a:pPr>
          <a:r>
            <a:rPr lang="es-ES" sz="1200" noProof="0" dirty="0"/>
            <a:t>MISTAKE</a:t>
          </a:r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es-ES" noProof="0" dirty="0"/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es-ES" noProof="0" dirty="0"/>
        </a:p>
      </dgm:t>
    </dgm:pt>
    <dgm:pt modelId="{E883BED3-10D0-E943-A272-91F5A516CC5C}">
      <dgm:prSet phldrT="[Text]" custT="1"/>
      <dgm:spPr/>
      <dgm:t>
        <a:bodyPr rtlCol="0"/>
        <a:lstStyle/>
        <a:p>
          <a:pPr rtl="0"/>
          <a:r>
            <a:rPr lang="es-ES" sz="1200" noProof="0" dirty="0"/>
            <a:t>WITH SOMEBODY</a:t>
          </a:r>
        </a:p>
      </dgm:t>
    </dgm:pt>
    <dgm:pt modelId="{8D904083-FEB2-F043-B6A8-8A6A342D3937}" type="sibTrans" cxnId="{BE4E4696-C27C-154C-9C80-DCEC8E318E61}">
      <dgm:prSet/>
      <dgm:spPr/>
      <dgm:t>
        <a:bodyPr/>
        <a:lstStyle/>
        <a:p>
          <a:endParaRPr lang="es-ES"/>
        </a:p>
      </dgm:t>
    </dgm:pt>
    <dgm:pt modelId="{49E82C18-EFD3-9441-AC52-24A896363CFC}" type="parTrans" cxnId="{BE4E4696-C27C-154C-9C80-DCEC8E318E61}">
      <dgm:prSet/>
      <dgm:spPr/>
      <dgm:t>
        <a:bodyPr/>
        <a:lstStyle/>
        <a:p>
          <a:endParaRPr lang="es-ES"/>
        </a:p>
      </dgm:t>
    </dgm:pt>
    <dgm:pt modelId="{877652F4-1466-BD47-8614-1F77F218B169}">
      <dgm:prSet phldrT="[Text]" custT="1"/>
      <dgm:spPr/>
      <dgm:t>
        <a:bodyPr rtlCol="0"/>
        <a:lstStyle/>
        <a:p>
          <a:pPr rtl="0"/>
          <a:r>
            <a:rPr lang="es-ES" sz="1200" noProof="0" dirty="0"/>
            <a:t>INFORMATION</a:t>
          </a:r>
        </a:p>
      </dgm:t>
    </dgm:pt>
    <dgm:pt modelId="{48E212FC-8EC8-A34D-B3B4-DF5663C77E99}" type="parTrans" cxnId="{55AB1455-6DB0-864C-A50B-569E54BB6F7D}">
      <dgm:prSet/>
      <dgm:spPr/>
      <dgm:t>
        <a:bodyPr/>
        <a:lstStyle/>
        <a:p>
          <a:endParaRPr lang="es-ES"/>
        </a:p>
      </dgm:t>
    </dgm:pt>
    <dgm:pt modelId="{1BA5D7E1-3C86-0149-9A9E-C18A0EAA90C8}" type="sibTrans" cxnId="{55AB1455-6DB0-864C-A50B-569E54BB6F7D}">
      <dgm:prSet/>
      <dgm:spPr/>
      <dgm:t>
        <a:bodyPr/>
        <a:lstStyle/>
        <a:p>
          <a:endParaRPr lang="es-ES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6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6"/>
      <dgm:spPr/>
    </dgm:pt>
    <dgm:pt modelId="{429CABD1-4116-474B-81BF-735E2CA9DD00}" type="pres">
      <dgm:prSet presAssocID="{7E5AA53B-3EEE-4DE4-BB81-9044890C2946}" presName="dstNode" presStyleLbl="node1" presStyleIdx="0" presStyleCnt="6"/>
      <dgm:spPr/>
    </dgm:pt>
    <dgm:pt modelId="{58319267-C71E-43C9-94E1-827D0616C7A7}" type="pres">
      <dgm:prSet presAssocID="{6750AC01-D39D-4F3A-9DC8-2A211EE986A2}" presName="text_1" presStyleLbl="node1" presStyleIdx="0" presStyleCnt="6" custScaleX="46761" custScaleY="55298" custLinFactNeighborX="-28647" custLinFactNeighborY="-35756">
        <dgm:presLayoutVars>
          <dgm:bulletEnabled val="1"/>
        </dgm:presLayoutVars>
      </dgm:prSet>
      <dgm:spPr/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6" custScaleX="69310" custScaleY="60252" custLinFactNeighborX="-24404" custLinFactNeighborY="-30892"/>
      <dgm:spPr/>
    </dgm:pt>
    <dgm:pt modelId="{95DE6538-27BD-44AF-A1A8-CA8F6B10FDD2}" type="pres">
      <dgm:prSet presAssocID="{0BEF68B8-1228-47BB-83B5-7B9CD1E3F84E}" presName="text_2" presStyleLbl="node1" presStyleIdx="1" presStyleCnt="6" custScaleX="72097" custScaleY="43507" custLinFactNeighborX="-19391" custLinFactNeighborY="-96365">
        <dgm:presLayoutVars>
          <dgm:bulletEnabled val="1"/>
        </dgm:presLayoutVars>
      </dgm:prSet>
      <dgm:spPr/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6" custScaleX="69310" custScaleY="61047" custLinFactNeighborX="-53484" custLinFactNeighborY="-79004"/>
      <dgm:spPr/>
    </dgm:pt>
    <dgm:pt modelId="{E131CE4A-9776-44F4-BC03-867682E21374}" type="pres">
      <dgm:prSet presAssocID="{5605D28D-2CE6-4513-8566-952984E21E14}" presName="text_3" presStyleLbl="node1" presStyleIdx="2" presStyleCnt="6" custScaleX="70719" custScaleY="92545" custLinFactY="-14491" custLinFactNeighborX="-22633" custLinFactNeighborY="-100000">
        <dgm:presLayoutVars>
          <dgm:bulletEnabled val="1"/>
        </dgm:presLayoutVars>
      </dgm:prSet>
      <dgm:spPr/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6" custScaleX="73108" custScaleY="74284" custLinFactNeighborX="-24304" custLinFactNeighborY="-91986"/>
      <dgm:spPr/>
    </dgm:pt>
    <dgm:pt modelId="{0B4FC91F-EA74-0846-9A59-F5F8BA28782C}" type="pres">
      <dgm:prSet presAssocID="{11F62FC6-9B9F-B64F-AB17-75A1DEC6E009}" presName="text_4" presStyleLbl="node1" presStyleIdx="3" presStyleCnt="6" custScaleX="54042" custScaleY="51115" custLinFactNeighborX="-18672" custLinFactNeighborY="-7700">
        <dgm:presLayoutVars>
          <dgm:bulletEnabled val="1"/>
        </dgm:presLayoutVars>
      </dgm:prSet>
      <dgm:spPr/>
    </dgm:pt>
    <dgm:pt modelId="{84B18C54-39A7-774C-BF9C-896A8B7B3C7A}" type="pres">
      <dgm:prSet presAssocID="{11F62FC6-9B9F-B64F-AB17-75A1DEC6E009}" presName="accent_4" presStyleCnt="0"/>
      <dgm:spPr/>
    </dgm:pt>
    <dgm:pt modelId="{49221106-989C-B54F-9F2B-02457E558029}" type="pres">
      <dgm:prSet presAssocID="{11F62FC6-9B9F-B64F-AB17-75A1DEC6E009}" presName="accentRepeatNode" presStyleLbl="solidFgAcc1" presStyleIdx="3" presStyleCnt="6" custScaleY="88117"/>
      <dgm:spPr/>
    </dgm:pt>
    <dgm:pt modelId="{2AA8648B-08F1-AD42-831D-75CF375764D4}" type="pres">
      <dgm:prSet presAssocID="{E883BED3-10D0-E943-A272-91F5A516CC5C}" presName="text_5" presStyleLbl="node1" presStyleIdx="4" presStyleCnt="6" custScaleX="54042" custScaleY="51115" custLinFactNeighborX="-15258" custLinFactNeighborY="-433">
        <dgm:presLayoutVars>
          <dgm:bulletEnabled val="1"/>
        </dgm:presLayoutVars>
      </dgm:prSet>
      <dgm:spPr/>
    </dgm:pt>
    <dgm:pt modelId="{5E5384BA-D34A-724E-AD48-4745486AA4C0}" type="pres">
      <dgm:prSet presAssocID="{E883BED3-10D0-E943-A272-91F5A516CC5C}" presName="accent_5" presStyleCnt="0"/>
      <dgm:spPr/>
    </dgm:pt>
    <dgm:pt modelId="{6562D5DB-7E80-5F48-A7CB-9138121B3CB6}" type="pres">
      <dgm:prSet presAssocID="{E883BED3-10D0-E943-A272-91F5A516CC5C}" presName="accentRepeatNode" presStyleLbl="solidFgAcc1" presStyleIdx="4" presStyleCnt="6" custLinFactNeighborX="9970" custLinFactNeighborY="-604"/>
      <dgm:spPr/>
    </dgm:pt>
    <dgm:pt modelId="{F13FC1EA-E8DD-D848-8FFD-A49F197F1CDE}" type="pres">
      <dgm:prSet presAssocID="{877652F4-1466-BD47-8614-1F77F218B169}" presName="text_6" presStyleLbl="node1" presStyleIdx="5" presStyleCnt="6" custScaleX="54042" custScaleY="51115" custLinFactNeighborX="-18406" custLinFactNeighborY="-21313">
        <dgm:presLayoutVars>
          <dgm:bulletEnabled val="1"/>
        </dgm:presLayoutVars>
      </dgm:prSet>
      <dgm:spPr/>
    </dgm:pt>
    <dgm:pt modelId="{8762795A-9DE2-5548-B1BA-E9957F5D04C5}" type="pres">
      <dgm:prSet presAssocID="{877652F4-1466-BD47-8614-1F77F218B169}" presName="accent_6" presStyleCnt="0"/>
      <dgm:spPr/>
    </dgm:pt>
    <dgm:pt modelId="{F0C19ECD-BB46-904C-A983-3E27623C45E6}" type="pres">
      <dgm:prSet presAssocID="{877652F4-1466-BD47-8614-1F77F218B169}" presName="accentRepeatNode" presStyleLbl="solidFgAcc1" presStyleIdx="5" presStyleCnt="6"/>
      <dgm:spPr/>
    </dgm:pt>
  </dgm:ptLst>
  <dgm:cxnLst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55AB1455-6DB0-864C-A50B-569E54BB6F7D}" srcId="{7E5AA53B-3EEE-4DE4-BB81-9044890C2946}" destId="{877652F4-1466-BD47-8614-1F77F218B169}" srcOrd="5" destOrd="0" parTransId="{48E212FC-8EC8-A34D-B3B4-DF5663C77E99}" sibTransId="{1BA5D7E1-3C86-0149-9A9E-C18A0EAA90C8}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4379496F-FADD-F245-B5F4-273775579366}" type="presOf" srcId="{877652F4-1466-BD47-8614-1F77F218B169}" destId="{F13FC1EA-E8DD-D848-8FFD-A49F197F1CDE}" srcOrd="0" destOrd="0" presId="urn:microsoft.com/office/officeart/2008/layout/VerticalCurvedList"/>
    <dgm:cxn modelId="{C262BF70-B717-3D46-96FE-F42B8D4C59B7}" type="presOf" srcId="{E883BED3-10D0-E943-A272-91F5A516CC5C}" destId="{2AA8648B-08F1-AD42-831D-75CF375764D4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BE4E4696-C27C-154C-9C80-DCEC8E318E61}" srcId="{7E5AA53B-3EEE-4DE4-BB81-9044890C2946}" destId="{E883BED3-10D0-E943-A272-91F5A516CC5C}" srcOrd="4" destOrd="0" parTransId="{49E82C18-EFD3-9441-AC52-24A896363CFC}" sibTransId="{8D904083-FEB2-F043-B6A8-8A6A342D3937}"/>
    <dgm:cxn modelId="{F19FF599-C454-814F-8FFE-EF5D8EC332D6}" srcId="{7E5AA53B-3EEE-4DE4-BB81-9044890C2946}" destId="{11F62FC6-9B9F-B64F-AB17-75A1DEC6E009}" srcOrd="3" destOrd="0" parTransId="{038AD820-702E-5A49-9505-B77C6855A506}" sibTransId="{AB14819C-6B61-1B4D-9328-0DB274E548D4}"/>
    <dgm:cxn modelId="{D404A6B7-4EAD-ED44-8EFD-836A5D08460C}" type="presOf" srcId="{11F62FC6-9B9F-B64F-AB17-75A1DEC6E009}" destId="{0B4FC91F-EA74-0846-9A59-F5F8BA28782C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  <dgm:cxn modelId="{EB3276AB-2F09-4640-BAFC-3FC9AB2B9FBF}" type="presParOf" srcId="{90561C55-3C6E-4D53-85E1-2C50BCDDA392}" destId="{0B4FC91F-EA74-0846-9A59-F5F8BA28782C}" srcOrd="7" destOrd="0" presId="urn:microsoft.com/office/officeart/2008/layout/VerticalCurvedList"/>
    <dgm:cxn modelId="{75B6CF0F-9749-DA40-97C6-E01E43F8CD72}" type="presParOf" srcId="{90561C55-3C6E-4D53-85E1-2C50BCDDA392}" destId="{84B18C54-39A7-774C-BF9C-896A8B7B3C7A}" srcOrd="8" destOrd="0" presId="urn:microsoft.com/office/officeart/2008/layout/VerticalCurvedList"/>
    <dgm:cxn modelId="{B7BD9FA7-ADB5-534D-A8CF-696A91206B0C}" type="presParOf" srcId="{84B18C54-39A7-774C-BF9C-896A8B7B3C7A}" destId="{49221106-989C-B54F-9F2B-02457E558029}" srcOrd="0" destOrd="0" presId="urn:microsoft.com/office/officeart/2008/layout/VerticalCurvedList"/>
    <dgm:cxn modelId="{3D6902B8-76C1-9B42-8951-7BDFA1F128BF}" type="presParOf" srcId="{90561C55-3C6E-4D53-85E1-2C50BCDDA392}" destId="{2AA8648B-08F1-AD42-831D-75CF375764D4}" srcOrd="9" destOrd="0" presId="urn:microsoft.com/office/officeart/2008/layout/VerticalCurvedList"/>
    <dgm:cxn modelId="{B00655F1-EF4A-3546-954C-67515BE9380F}" type="presParOf" srcId="{90561C55-3C6E-4D53-85E1-2C50BCDDA392}" destId="{5E5384BA-D34A-724E-AD48-4745486AA4C0}" srcOrd="10" destOrd="0" presId="urn:microsoft.com/office/officeart/2008/layout/VerticalCurvedList"/>
    <dgm:cxn modelId="{2E86E143-CAFE-7B49-B551-792469C1321F}" type="presParOf" srcId="{5E5384BA-D34A-724E-AD48-4745486AA4C0}" destId="{6562D5DB-7E80-5F48-A7CB-9138121B3CB6}" srcOrd="0" destOrd="0" presId="urn:microsoft.com/office/officeart/2008/layout/VerticalCurvedList"/>
    <dgm:cxn modelId="{0FFFD118-A695-5B4F-BF17-7D7F3E4BB717}" type="presParOf" srcId="{90561C55-3C6E-4D53-85E1-2C50BCDDA392}" destId="{F13FC1EA-E8DD-D848-8FFD-A49F197F1CDE}" srcOrd="11" destOrd="0" presId="urn:microsoft.com/office/officeart/2008/layout/VerticalCurvedList"/>
    <dgm:cxn modelId="{2AA9271B-B0FF-844F-94C7-7D42DF2273A9}" type="presParOf" srcId="{90561C55-3C6E-4D53-85E1-2C50BCDDA392}" destId="{8762795A-9DE2-5548-B1BA-E9957F5D04C5}" srcOrd="12" destOrd="0" presId="urn:microsoft.com/office/officeart/2008/layout/VerticalCurvedList"/>
    <dgm:cxn modelId="{A6F987BA-0258-9E40-BC95-668CCE789F5C}" type="presParOf" srcId="{8762795A-9DE2-5548-B1BA-E9957F5D04C5}" destId="{F0C19ECD-BB46-904C-A983-3E27623C45E6}" srcOrd="0" destOrd="0" presId="urn:microsoft.com/office/officeart/2008/layout/VerticalCurvedList"/>
  </dgm:cxnLst>
  <dgm:bg>
    <a:blipFill>
      <a:blip xmlns:r="http://schemas.openxmlformats.org/officeDocument/2006/relationships" r:embed="rId1" cstate="screen">
        <a:extLst>
          <a:ext uri="{28A0092B-C50C-407E-A947-70E740481C1C}">
            <a14:useLocalDpi xmlns:a14="http://schemas.microsoft.com/office/drawing/2010/main"/>
          </a:ext>
        </a:extLst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noProof="0" dirty="0"/>
            <a:t>Net</a:t>
          </a:r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noProof="0" dirty="0" err="1"/>
            <a:t>Satellite</a:t>
          </a:r>
          <a:endParaRPr lang="es-ES" sz="3600" kern="1200" noProof="0" dirty="0"/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noProof="0" dirty="0"/>
            <a:t>Link</a:t>
          </a:r>
        </a:p>
      </dsp:txBody>
      <dsp:txXfrm>
        <a:off x="7628474" y="2746269"/>
        <a:ext cx="32228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140928" y="-667264"/>
          <a:ext cx="5182576" cy="5182576"/>
        </a:xfrm>
        <a:prstGeom prst="blockArc">
          <a:avLst>
            <a:gd name="adj1" fmla="val 18900000"/>
            <a:gd name="adj2" fmla="val 2700000"/>
            <a:gd name="adj3" fmla="val 417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32802" y="129227"/>
          <a:ext cx="1557390" cy="25280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566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UTTER	</a:t>
          </a:r>
        </a:p>
      </dsp:txBody>
      <dsp:txXfrm>
        <a:off x="432802" y="129227"/>
        <a:ext cx="1557390" cy="252808"/>
      </dsp:txXfrm>
    </dsp:sp>
    <dsp:sp modelId="{07CB3071-D555-47DA-A36A-69EB91531FD8}">
      <dsp:nvSpPr>
        <dsp:cNvPr id="0" name=""/>
        <dsp:cNvSpPr/>
      </dsp:nvSpPr>
      <dsp:spPr>
        <a:xfrm>
          <a:off x="221102" y="96202"/>
          <a:ext cx="350988" cy="3051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561228" y="523254"/>
          <a:ext cx="2160956" cy="1762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566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INDISCREET</a:t>
          </a:r>
        </a:p>
      </dsp:txBody>
      <dsp:txXfrm>
        <a:off x="561228" y="523254"/>
        <a:ext cx="2160956" cy="176256"/>
      </dsp:txXfrm>
    </dsp:sp>
    <dsp:sp modelId="{3F8116AC-FAC3-4E95-9865-93CCFEB191B9}">
      <dsp:nvSpPr>
        <dsp:cNvPr id="0" name=""/>
        <dsp:cNvSpPr/>
      </dsp:nvSpPr>
      <dsp:spPr>
        <a:xfrm>
          <a:off x="407080" y="458155"/>
          <a:ext cx="350988" cy="3091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1024692" y="931585"/>
          <a:ext cx="1537445" cy="2070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566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MAKE</a:t>
          </a:r>
        </a:p>
      </dsp:txBody>
      <dsp:txXfrm>
        <a:off x="1024692" y="931585"/>
        <a:ext cx="1537445" cy="207078"/>
      </dsp:txXfrm>
    </dsp:sp>
    <dsp:sp modelId="{A965097E-32F1-4AB8-8C4E-2814A7596B2F}">
      <dsp:nvSpPr>
        <dsp:cNvPr id="0" name=""/>
        <dsp:cNvSpPr/>
      </dsp:nvSpPr>
      <dsp:spPr>
        <a:xfrm>
          <a:off x="687492" y="834921"/>
          <a:ext cx="370221" cy="3761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FC91F-EA74-0846-9A59-F5F8BA28782C}">
      <dsp:nvSpPr>
        <dsp:cNvPr id="0" name=""/>
        <dsp:cNvSpPr/>
      </dsp:nvSpPr>
      <dsp:spPr>
        <a:xfrm>
          <a:off x="1218743" y="2053272"/>
          <a:ext cx="1537445" cy="2070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566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PROVIDE</a:t>
          </a:r>
        </a:p>
      </dsp:txBody>
      <dsp:txXfrm>
        <a:off x="1218743" y="2053272"/>
        <a:ext cx="1537445" cy="207078"/>
      </dsp:txXfrm>
    </dsp:sp>
    <dsp:sp modelId="{49221106-989C-B54F-9F2B-02457E558029}">
      <dsp:nvSpPr>
        <dsp:cNvPr id="0" name=""/>
        <dsp:cNvSpPr/>
      </dsp:nvSpPr>
      <dsp:spPr>
        <a:xfrm>
          <a:off x="757667" y="2004521"/>
          <a:ext cx="496269" cy="4462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8648B-08F1-AD42-831D-75CF375764D4}">
      <dsp:nvSpPr>
        <dsp:cNvPr id="0" name=""/>
        <dsp:cNvSpPr/>
      </dsp:nvSpPr>
      <dsp:spPr>
        <a:xfrm>
          <a:off x="982063" y="2759113"/>
          <a:ext cx="1619796" cy="2070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566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BE FAMILIAR</a:t>
          </a:r>
        </a:p>
      </dsp:txBody>
      <dsp:txXfrm>
        <a:off x="982063" y="2759113"/>
        <a:ext cx="1619796" cy="207078"/>
      </dsp:txXfrm>
    </dsp:sp>
    <dsp:sp modelId="{6562D5DB-7E80-5F48-A7CB-9138121B3CB6}">
      <dsp:nvSpPr>
        <dsp:cNvPr id="0" name=""/>
        <dsp:cNvSpPr/>
      </dsp:nvSpPr>
      <dsp:spPr>
        <a:xfrm>
          <a:off x="650706" y="2578981"/>
          <a:ext cx="506403" cy="5064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F7A21-DB54-3446-8DFF-121981E9B92A}">
      <dsp:nvSpPr>
        <dsp:cNvPr id="0" name=""/>
        <dsp:cNvSpPr/>
      </dsp:nvSpPr>
      <dsp:spPr>
        <a:xfrm>
          <a:off x="801974" y="3356782"/>
          <a:ext cx="1799886" cy="2070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566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CHARM</a:t>
          </a:r>
        </a:p>
      </dsp:txBody>
      <dsp:txXfrm>
        <a:off x="801974" y="3356782"/>
        <a:ext cx="1799886" cy="207078"/>
      </dsp:txXfrm>
    </dsp:sp>
    <dsp:sp modelId="{7615C9A4-CADF-8F44-9AB4-4D118D5C8EFE}">
      <dsp:nvSpPr>
        <dsp:cNvPr id="0" name=""/>
        <dsp:cNvSpPr/>
      </dsp:nvSpPr>
      <dsp:spPr>
        <a:xfrm>
          <a:off x="266977" y="3189646"/>
          <a:ext cx="506403" cy="5064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62088" y="-655322"/>
          <a:ext cx="5089266" cy="5089266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47360" y="145655"/>
          <a:ext cx="1560451" cy="2199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5764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A WORD</a:t>
          </a:r>
        </a:p>
      </dsp:txBody>
      <dsp:txXfrm>
        <a:off x="447360" y="145655"/>
        <a:ext cx="1560451" cy="219982"/>
      </dsp:txXfrm>
    </dsp:sp>
    <dsp:sp modelId="{07CB3071-D555-47DA-A36A-69EB91531FD8}">
      <dsp:nvSpPr>
        <dsp:cNvPr id="0" name=""/>
        <dsp:cNvSpPr/>
      </dsp:nvSpPr>
      <dsp:spPr>
        <a:xfrm>
          <a:off x="221339" y="94466"/>
          <a:ext cx="344655" cy="2996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678527" y="524642"/>
          <a:ext cx="2170011" cy="17307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5764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MISTAKE</a:t>
          </a:r>
        </a:p>
      </dsp:txBody>
      <dsp:txXfrm>
        <a:off x="678527" y="524642"/>
        <a:ext cx="2170011" cy="173076"/>
      </dsp:txXfrm>
    </dsp:sp>
    <dsp:sp modelId="{3F8116AC-FAC3-4E95-9865-93CCFEB191B9}">
      <dsp:nvSpPr>
        <dsp:cNvPr id="0" name=""/>
        <dsp:cNvSpPr/>
      </dsp:nvSpPr>
      <dsp:spPr>
        <a:xfrm>
          <a:off x="403962" y="449889"/>
          <a:ext cx="344655" cy="3035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763278" y="951638"/>
          <a:ext cx="2022716" cy="3681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5764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YOUR WAY INTO/ OUT OF SOMETHING</a:t>
          </a:r>
        </a:p>
      </dsp:txBody>
      <dsp:txXfrm>
        <a:off x="763278" y="951638"/>
        <a:ext cx="2022716" cy="368156"/>
      </dsp:txXfrm>
    </dsp:sp>
    <dsp:sp modelId="{A965097E-32F1-4AB8-8C4E-2814A7596B2F}">
      <dsp:nvSpPr>
        <dsp:cNvPr id="0" name=""/>
        <dsp:cNvSpPr/>
      </dsp:nvSpPr>
      <dsp:spPr>
        <a:xfrm>
          <a:off x="689255" y="949066"/>
          <a:ext cx="363541" cy="369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FC91F-EA74-0846-9A59-F5F8BA28782C}">
      <dsp:nvSpPr>
        <dsp:cNvPr id="0" name=""/>
        <dsp:cNvSpPr/>
      </dsp:nvSpPr>
      <dsp:spPr>
        <a:xfrm>
          <a:off x="1115071" y="2055140"/>
          <a:ext cx="1545718" cy="2033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5764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QUESTION</a:t>
          </a:r>
        </a:p>
      </dsp:txBody>
      <dsp:txXfrm>
        <a:off x="1115071" y="2055140"/>
        <a:ext cx="1545718" cy="203342"/>
      </dsp:txXfrm>
    </dsp:sp>
    <dsp:sp modelId="{49221106-989C-B54F-9F2B-02457E558029}">
      <dsp:nvSpPr>
        <dsp:cNvPr id="0" name=""/>
        <dsp:cNvSpPr/>
      </dsp:nvSpPr>
      <dsp:spPr>
        <a:xfrm>
          <a:off x="743248" y="1968355"/>
          <a:ext cx="497266" cy="4381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8648B-08F1-AD42-831D-75CF375764D4}">
      <dsp:nvSpPr>
        <dsp:cNvPr id="0" name=""/>
        <dsp:cNvSpPr/>
      </dsp:nvSpPr>
      <dsp:spPr>
        <a:xfrm>
          <a:off x="1074638" y="2680694"/>
          <a:ext cx="1626583" cy="2033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5764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WITH SOMEBODY</a:t>
          </a:r>
        </a:p>
      </dsp:txBody>
      <dsp:txXfrm>
        <a:off x="1074638" y="2680694"/>
        <a:ext cx="1626583" cy="203342"/>
      </dsp:txXfrm>
    </dsp:sp>
    <dsp:sp modelId="{6562D5DB-7E80-5F48-A7CB-9138121B3CB6}">
      <dsp:nvSpPr>
        <dsp:cNvPr id="0" name=""/>
        <dsp:cNvSpPr/>
      </dsp:nvSpPr>
      <dsp:spPr>
        <a:xfrm>
          <a:off x="643192" y="2532451"/>
          <a:ext cx="497266" cy="4972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FC1EA-E8DD-D848-8FFD-A49F197F1CDE}">
      <dsp:nvSpPr>
        <dsp:cNvPr id="0" name=""/>
        <dsp:cNvSpPr/>
      </dsp:nvSpPr>
      <dsp:spPr>
        <a:xfrm>
          <a:off x="667624" y="3194275"/>
          <a:ext cx="1803424" cy="2033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5764" tIns="30480" rIns="30480" bIns="30480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noProof="0" dirty="0"/>
            <a:t>INFORMATION</a:t>
          </a:r>
        </a:p>
      </dsp:txBody>
      <dsp:txXfrm>
        <a:off x="667624" y="3194275"/>
        <a:ext cx="1803424" cy="203342"/>
      </dsp:txXfrm>
    </dsp:sp>
    <dsp:sp modelId="{F0C19ECD-BB46-904C-A983-3E27623C45E6}">
      <dsp:nvSpPr>
        <dsp:cNvPr id="0" name=""/>
        <dsp:cNvSpPr/>
      </dsp:nvSpPr>
      <dsp:spPr>
        <a:xfrm>
          <a:off x="266386" y="3132098"/>
          <a:ext cx="497266" cy="4972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957B284-434F-4737-87F6-3C1E78FB2C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727AB7-3970-4FE4-A134-9D1EEE3EAD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B8E98-EB83-4166-8CDF-F8D5CC97446D}" type="datetimeFigureOut">
              <a:rPr lang="es-ES" smtClean="0"/>
              <a:t>14/4/20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C17C43-A4DD-44E5-B373-511461F876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99C40B9-1970-4F62-BE22-5883A05E9A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CBA8-3118-4264-9DB3-F09EDF8E1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3798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9F1FC-52BF-40A0-B8CD-E5DB9AB207F2}" type="datetimeFigureOut">
              <a:rPr lang="es-ES" noProof="0" smtClean="0"/>
              <a:t>14/4/20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CC092-CABA-48D0-B3F7-B535EA5228F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344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CC092-CABA-48D0-B3F7-B535EA5228F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959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CC092-CABA-48D0-B3F7-B535EA5228F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11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CC092-CABA-48D0-B3F7-B535EA5228F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694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CC092-CABA-48D0-B3F7-B535EA5228F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941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CC092-CABA-48D0-B3F7-B535EA5228F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43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F3AD093-6935-4E25-8E83-BEC3D2E3622E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FE6873-B7CD-47F1-B4BA-70026F4A4FD4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6AA1814-B970-47C5-B4E1-BCA0D77E15F3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CF8AC2-1C52-4F78-88EE-331D670B19A5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E6CF4E9-F423-4970-91B6-143DF72FA056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955445-6089-478A-9DA1-4738AC4A8C11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2D574B-5FDE-4FDF-8F45-99828D8C688F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9631C6-D8ED-4343-819F-B7AEF7D4E056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7" name="Rectángulo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6FA238-7AE4-47C1-BF2A-706B9C8FFAA8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E6D5EDF-0088-49D6-AAFA-F513F5E3B893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E0ACB-2DC9-41EC-A846-D82D047DE411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8DB00A2C-96CA-430C-81E9-81B790CC7C63}" type="datetime1">
              <a:rPr lang="es-ES" noProof="0" smtClean="0"/>
              <a:t>14/4/20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ángu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ángu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u1C-oBdsMM?feature=oembed" TargetMode="Externa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www.debaird.net/blendededunet/2010/09/trend-watch-vectors-of-change-in-television-and-new-media-5d-conference.html" TargetMode="Externa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ángulo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7" name="Imagen 6" descr="Conexiones digitale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-2500" y="10"/>
            <a:ext cx="12191980" cy="6857990"/>
          </a:xfrm>
          <a:prstGeom prst="rect">
            <a:avLst/>
          </a:prstGeom>
        </p:spPr>
      </p:pic>
      <p:grpSp>
        <p:nvGrpSpPr>
          <p:cNvPr id="17" name="Grupo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ángulo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290" y="4512365"/>
            <a:ext cx="10993549" cy="1574870"/>
          </a:xfrm>
        </p:spPr>
        <p:txBody>
          <a:bodyPr rtlCol="0">
            <a:noAutofit/>
          </a:bodyPr>
          <a:lstStyle/>
          <a:p>
            <a:pPr rtl="0"/>
            <a:r>
              <a:rPr lang="es-ES" sz="4500" dirty="0">
                <a:solidFill>
                  <a:schemeClr val="bg1"/>
                </a:solidFill>
              </a:rPr>
              <a:t>YOUR ONLINE LIFE, PERMANENT AS A TATTOO</a:t>
            </a: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ángulo 21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39" y="5411952"/>
            <a:ext cx="11029616" cy="718870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>
                <a:solidFill>
                  <a:srgbClr val="FFFEFF"/>
                </a:solidFill>
              </a:rPr>
              <a:t>WHAT CAN AN ELECTRONIC TATTOO BE?</a:t>
            </a:r>
            <a:br>
              <a:rPr lang="es-ES" dirty="0">
                <a:solidFill>
                  <a:srgbClr val="FFFEFF"/>
                </a:solidFill>
              </a:rPr>
            </a:br>
            <a:r>
              <a:rPr lang="es-ES" dirty="0" err="1">
                <a:solidFill>
                  <a:srgbClr val="FFFEFF"/>
                </a:solidFill>
              </a:rPr>
              <a:t>What</a:t>
            </a:r>
            <a:r>
              <a:rPr lang="es-ES" dirty="0">
                <a:solidFill>
                  <a:srgbClr val="FFFEFF"/>
                </a:solidFill>
              </a:rPr>
              <a:t> </a:t>
            </a:r>
            <a:r>
              <a:rPr lang="es-ES" dirty="0" err="1">
                <a:solidFill>
                  <a:srgbClr val="FFFEFF"/>
                </a:solidFill>
              </a:rPr>
              <a:t>information</a:t>
            </a:r>
            <a:r>
              <a:rPr lang="es-ES" dirty="0">
                <a:solidFill>
                  <a:srgbClr val="FFFEFF"/>
                </a:solidFill>
              </a:rPr>
              <a:t> </a:t>
            </a:r>
            <a:r>
              <a:rPr lang="es-ES" dirty="0" err="1">
                <a:solidFill>
                  <a:srgbClr val="FFFEFF"/>
                </a:solidFill>
              </a:rPr>
              <a:t>about</a:t>
            </a:r>
            <a:r>
              <a:rPr lang="es-ES" dirty="0">
                <a:solidFill>
                  <a:srgbClr val="FFFEFF"/>
                </a:solidFill>
              </a:rPr>
              <a:t> </a:t>
            </a:r>
            <a:r>
              <a:rPr lang="es-ES" dirty="0" err="1">
                <a:solidFill>
                  <a:srgbClr val="FFFEFF"/>
                </a:solidFill>
              </a:rPr>
              <a:t>you</a:t>
            </a:r>
            <a:r>
              <a:rPr lang="es-ES" dirty="0">
                <a:solidFill>
                  <a:srgbClr val="FFFEFF"/>
                </a:solidFill>
              </a:rPr>
              <a:t> can be </a:t>
            </a:r>
            <a:r>
              <a:rPr lang="es-ES" dirty="0" err="1">
                <a:solidFill>
                  <a:srgbClr val="FFFEFF"/>
                </a:solidFill>
              </a:rPr>
              <a:t>found</a:t>
            </a:r>
            <a:r>
              <a:rPr lang="es-ES" dirty="0">
                <a:solidFill>
                  <a:srgbClr val="FFFEFF"/>
                </a:solidFill>
              </a:rPr>
              <a:t> </a:t>
            </a:r>
            <a:r>
              <a:rPr lang="es-ES" dirty="0" err="1">
                <a:solidFill>
                  <a:srgbClr val="FFFEFF"/>
                </a:solidFill>
              </a:rPr>
              <a:t>on</a:t>
            </a:r>
            <a:r>
              <a:rPr lang="es-ES" dirty="0">
                <a:solidFill>
                  <a:srgbClr val="FFFEFF"/>
                </a:solidFill>
              </a:rPr>
              <a:t> </a:t>
            </a:r>
            <a:r>
              <a:rPr lang="es-ES" dirty="0" err="1">
                <a:solidFill>
                  <a:srgbClr val="FFFEFF"/>
                </a:solidFill>
              </a:rPr>
              <a:t>the</a:t>
            </a:r>
            <a:r>
              <a:rPr lang="es-ES" dirty="0">
                <a:solidFill>
                  <a:srgbClr val="FFFEFF"/>
                </a:solidFill>
              </a:rPr>
              <a:t> internet?</a:t>
            </a:r>
          </a:p>
        </p:txBody>
      </p:sp>
      <p:graphicFrame>
        <p:nvGraphicFramePr>
          <p:cNvPr id="4" name="Marcador de posición de contenido 3" descr="Gráfico de SmartArt, icono"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315461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633EB-7DCB-4DDC-80AF-C885A3E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err="1"/>
              <a:t>Let’s</a:t>
            </a:r>
            <a:r>
              <a:rPr lang="es-ES" dirty="0"/>
              <a:t> </a:t>
            </a:r>
            <a:r>
              <a:rPr lang="es-ES" dirty="0" err="1"/>
              <a:t>see</a:t>
            </a:r>
            <a:r>
              <a:rPr lang="es-ES" dirty="0"/>
              <a:t>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vocabulary</a:t>
            </a:r>
            <a:r>
              <a:rPr lang="es-ES" dirty="0"/>
              <a:t>. Match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words</a:t>
            </a:r>
            <a:r>
              <a:rPr lang="es-ES" dirty="0"/>
              <a:t> </a:t>
            </a:r>
            <a:r>
              <a:rPr lang="es-ES" dirty="0" err="1"/>
              <a:t>below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definitions</a:t>
            </a:r>
            <a:r>
              <a:rPr lang="es-ES" dirty="0"/>
              <a:t>.</a:t>
            </a:r>
          </a:p>
        </p:txBody>
      </p:sp>
      <p:pic>
        <p:nvPicPr>
          <p:cNvPr id="11" name="Marcador de posición de contenido 4" descr="Gráficos">
            <a:extLst>
              <a:ext uri="{FF2B5EF4-FFF2-40B4-BE49-F238E27FC236}">
                <a16:creationId xmlns:a16="http://schemas.microsoft.com/office/drawing/2014/main" id="{47D9BE16-119C-43B2-9AE6-18C4A150C0E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81025" y="2231481"/>
            <a:ext cx="2957305" cy="1833624"/>
          </a:xfr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03A808-4718-2E4B-8696-13E93F208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82538" y="3023834"/>
            <a:ext cx="5422392" cy="3633047"/>
          </a:xfrm>
        </p:spPr>
        <p:txBody>
          <a:bodyPr/>
          <a:lstStyle/>
          <a:p>
            <a:r>
              <a:rPr lang="es-ES" dirty="0"/>
              <a:t>A) to </a:t>
            </a:r>
            <a:r>
              <a:rPr lang="es-ES" dirty="0" err="1"/>
              <a:t>express</a:t>
            </a:r>
            <a:r>
              <a:rPr lang="es-ES" dirty="0"/>
              <a:t> </a:t>
            </a:r>
            <a:r>
              <a:rPr lang="es-ES" dirty="0" err="1"/>
              <a:t>strong</a:t>
            </a:r>
            <a:r>
              <a:rPr lang="es-ES" dirty="0"/>
              <a:t> </a:t>
            </a:r>
            <a:r>
              <a:rPr lang="es-ES" dirty="0" err="1"/>
              <a:t>emotions</a:t>
            </a:r>
            <a:r>
              <a:rPr lang="es-ES" dirty="0"/>
              <a:t>.</a:t>
            </a:r>
          </a:p>
          <a:p>
            <a:r>
              <a:rPr lang="es-ES" dirty="0"/>
              <a:t>B) to be </a:t>
            </a:r>
            <a:r>
              <a:rPr lang="es-ES" dirty="0" err="1"/>
              <a:t>known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discovered</a:t>
            </a:r>
            <a:r>
              <a:rPr lang="es-ES" dirty="0"/>
              <a:t> </a:t>
            </a:r>
            <a:r>
              <a:rPr lang="es-ES" dirty="0" err="1"/>
              <a:t>finally</a:t>
            </a:r>
            <a:r>
              <a:rPr lang="es-ES" dirty="0"/>
              <a:t> and </a:t>
            </a:r>
            <a:r>
              <a:rPr lang="es-ES" dirty="0" err="1"/>
              <a:t>surprisingly</a:t>
            </a:r>
            <a:r>
              <a:rPr lang="es-ES" dirty="0"/>
              <a:t>.</a:t>
            </a:r>
          </a:p>
          <a:p>
            <a:r>
              <a:rPr lang="es-ES" dirty="0"/>
              <a:t>C)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ability</a:t>
            </a:r>
            <a:r>
              <a:rPr lang="es-ES" dirty="0"/>
              <a:t> to </a:t>
            </a:r>
            <a:r>
              <a:rPr lang="es-ES" dirty="0" err="1"/>
              <a:t>live</a:t>
            </a:r>
            <a:r>
              <a:rPr lang="es-ES" dirty="0"/>
              <a:t> </a:t>
            </a:r>
            <a:r>
              <a:rPr lang="es-ES" dirty="0" err="1"/>
              <a:t>forever</a:t>
            </a:r>
            <a:r>
              <a:rPr lang="es-ES" dirty="0"/>
              <a:t>.</a:t>
            </a:r>
          </a:p>
          <a:p>
            <a:r>
              <a:rPr lang="es-ES" dirty="0"/>
              <a:t>D) to </a:t>
            </a:r>
            <a:r>
              <a:rPr lang="es-ES" dirty="0" err="1"/>
              <a:t>tell</a:t>
            </a:r>
            <a:r>
              <a:rPr lang="es-ES" dirty="0"/>
              <a:t> </a:t>
            </a:r>
            <a:r>
              <a:rPr lang="es-ES" dirty="0" err="1"/>
              <a:t>someone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kill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hurt</a:t>
            </a:r>
            <a:r>
              <a:rPr lang="es-ES" dirty="0"/>
              <a:t> </a:t>
            </a:r>
            <a:r>
              <a:rPr lang="es-ES" dirty="0" err="1"/>
              <a:t>them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cause </a:t>
            </a:r>
            <a:r>
              <a:rPr lang="es-ES" dirty="0" err="1"/>
              <a:t>problems</a:t>
            </a: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don’t</a:t>
            </a:r>
            <a:r>
              <a:rPr lang="es-ES" dirty="0"/>
              <a:t> do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want</a:t>
            </a:r>
            <a:r>
              <a:rPr lang="es-ES" dirty="0"/>
              <a:t>.</a:t>
            </a:r>
          </a:p>
          <a:p>
            <a:r>
              <a:rPr lang="es-ES" dirty="0"/>
              <a:t>E) to </a:t>
            </a:r>
            <a:r>
              <a:rPr lang="es-ES" dirty="0" err="1"/>
              <a:t>learn</a:t>
            </a:r>
            <a:r>
              <a:rPr lang="es-ES" dirty="0"/>
              <a:t> </a:t>
            </a:r>
            <a:r>
              <a:rPr lang="es-ES" dirty="0" err="1"/>
              <a:t>something</a:t>
            </a:r>
            <a:r>
              <a:rPr lang="es-ES" dirty="0"/>
              <a:t>.</a:t>
            </a:r>
          </a:p>
          <a:p>
            <a:r>
              <a:rPr lang="es-ES" dirty="0"/>
              <a:t>F) to </a:t>
            </a:r>
            <a:r>
              <a:rPr lang="es-ES" dirty="0" err="1"/>
              <a:t>join</a:t>
            </a:r>
            <a:r>
              <a:rPr lang="es-ES" dirty="0"/>
              <a:t>, to </a:t>
            </a:r>
            <a:r>
              <a:rPr lang="es-ES" dirty="0" err="1"/>
              <a:t>connect</a:t>
            </a:r>
            <a:r>
              <a:rPr lang="es-ES" dirty="0"/>
              <a:t>.</a:t>
            </a:r>
          </a:p>
          <a:p>
            <a:r>
              <a:rPr lang="es-ES" dirty="0"/>
              <a:t>G) to </a:t>
            </a:r>
            <a:r>
              <a:rPr lang="es-ES" dirty="0" err="1"/>
              <a:t>turn</a:t>
            </a:r>
            <a:r>
              <a:rPr lang="es-ES" dirty="0"/>
              <a:t> </a:t>
            </a:r>
            <a:r>
              <a:rPr lang="es-ES" dirty="0" err="1"/>
              <a:t>upside</a:t>
            </a:r>
            <a:r>
              <a:rPr lang="es-ES" dirty="0"/>
              <a:t> </a:t>
            </a:r>
            <a:r>
              <a:rPr lang="es-ES" dirty="0" err="1"/>
              <a:t>down</a:t>
            </a:r>
            <a:r>
              <a:rPr lang="es-ES" dirty="0"/>
              <a:t>.</a:t>
            </a:r>
          </a:p>
          <a:p>
            <a:r>
              <a:rPr lang="es-ES" dirty="0"/>
              <a:t>H) </a:t>
            </a:r>
            <a:r>
              <a:rPr lang="es-ES" dirty="0" err="1"/>
              <a:t>unable</a:t>
            </a:r>
            <a:r>
              <a:rPr lang="es-ES" dirty="0"/>
              <a:t> to </a:t>
            </a:r>
            <a:r>
              <a:rPr lang="es-ES" dirty="0" err="1"/>
              <a:t>concentrate</a:t>
            </a:r>
            <a:r>
              <a:rPr lang="es-ES" dirty="0"/>
              <a:t> </a:t>
            </a:r>
            <a:r>
              <a:rPr lang="es-ES" dirty="0" err="1"/>
              <a:t>because</a:t>
            </a:r>
            <a:r>
              <a:rPr lang="es-ES" dirty="0"/>
              <a:t> of </a:t>
            </a:r>
            <a:r>
              <a:rPr lang="es-ES" dirty="0" err="1"/>
              <a:t>something</a:t>
            </a:r>
            <a:r>
              <a:rPr lang="es-ES" dirty="0"/>
              <a:t>.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34450502-85E4-9049-9694-4011D3B9C424}"/>
              </a:ext>
            </a:extLst>
          </p:cNvPr>
          <p:cNvSpPr/>
          <p:nvPr/>
        </p:nvSpPr>
        <p:spPr>
          <a:xfrm>
            <a:off x="3747052" y="2231481"/>
            <a:ext cx="7981122" cy="5912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FLIP         THREATEN         SHOUT        TIE    FIGURE OUT       DISTRACTED IMMORTALITY       TURN OUT </a:t>
            </a:r>
          </a:p>
        </p:txBody>
      </p:sp>
    </p:spTree>
    <p:extLst>
      <p:ext uri="{BB962C8B-B14F-4D97-AF65-F5344CB8AC3E}">
        <p14:creationId xmlns:p14="http://schemas.microsoft.com/office/powerpoint/2010/main" val="49760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ángulo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pic>
        <p:nvPicPr>
          <p:cNvPr id="8" name="Marcador de posición de contenido 4" descr="Números digitale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-2500" y="14519"/>
            <a:ext cx="12191980" cy="6857990"/>
          </a:xfrm>
          <a:prstGeom prst="rect">
            <a:avLst/>
          </a:prstGeom>
        </p:spPr>
      </p:pic>
      <p:grpSp>
        <p:nvGrpSpPr>
          <p:cNvPr id="15" name="Grupo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9" y="627710"/>
            <a:ext cx="7213600" cy="112187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es-ES" dirty="0"/>
              <a:t>COLLOCATIONS</a:t>
            </a:r>
          </a:p>
        </p:txBody>
      </p:sp>
      <p:graphicFrame>
        <p:nvGraphicFramePr>
          <p:cNvPr id="6" name="Marcador de posición de contenido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395128"/>
              </p:ext>
            </p:extLst>
          </p:nvPr>
        </p:nvGraphicFramePr>
        <p:xfrm>
          <a:off x="719571" y="1914144"/>
          <a:ext cx="3693403" cy="384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Marcador de posición de contenido 5" descr="SmartArt">
            <a:extLst>
              <a:ext uri="{FF2B5EF4-FFF2-40B4-BE49-F238E27FC236}">
                <a16:creationId xmlns:a16="http://schemas.microsoft.com/office/drawing/2014/main" id="{D32473A7-E352-2C42-98A7-AED3E1A4AE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591311"/>
              </p:ext>
            </p:extLst>
          </p:nvPr>
        </p:nvGraphicFramePr>
        <p:xfrm>
          <a:off x="5908759" y="1914144"/>
          <a:ext cx="3693403" cy="3778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ángulo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5" name="Imagen 4" descr="Números digitales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5" y="723899"/>
            <a:ext cx="4105588" cy="5676901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474" y="3085766"/>
            <a:ext cx="3278465" cy="2818118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>
                <a:solidFill>
                  <a:srgbClr val="FFFFFF"/>
                </a:solidFill>
              </a:rPr>
              <a:t>Complete </a:t>
            </a:r>
            <a:r>
              <a:rPr lang="es-ES" dirty="0" err="1">
                <a:solidFill>
                  <a:srgbClr val="FFFFFF"/>
                </a:solidFill>
              </a:rPr>
              <a:t>the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sentences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with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the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previous</a:t>
            </a:r>
            <a:r>
              <a:rPr lang="es-ES" dirty="0">
                <a:solidFill>
                  <a:srgbClr val="FFFFFF"/>
                </a:solidFill>
              </a:rPr>
              <a:t> </a:t>
            </a:r>
            <a:r>
              <a:rPr lang="es-ES" dirty="0" err="1">
                <a:solidFill>
                  <a:srgbClr val="FFFFFF"/>
                </a:solidFill>
              </a:rPr>
              <a:t>collocations</a:t>
            </a:r>
            <a:endParaRPr lang="es-ES" dirty="0">
              <a:solidFill>
                <a:srgbClr val="FFFFFF"/>
              </a:solidFill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Subtítulo 5">
            <a:extLst>
              <a:ext uri="{FF2B5EF4-FFF2-40B4-BE49-F238E27FC236}">
                <a16:creationId xmlns:a16="http://schemas.microsoft.com/office/drawing/2014/main" id="{6E4EB23F-6546-474D-AB42-895EFB584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4717" y="855488"/>
            <a:ext cx="6594859" cy="504839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ourselves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social media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thinking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consequences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Asking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woman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_________. 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recognition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perfect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_______. 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4. I’M  NOT ________ THIS ACTOR. CAN YOU TELL ME WHICH FILM IS HE IN? 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5. THIS IS MY SECRET PROJECT SO DON’T_______ABOUT THIS TO ANYONE. 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6. SOME PEOPLE CAN BE RATIONAL IN A CRISIS AND_________TROUBLE USING THEIR MAGNETIC PERSONALITY.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A1EB241-0852-428A-8A50-67737CA93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23EDC2-E1E5-4C5D-9C74-714516AF5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781548-0E4F-4401-A909-82EDF50DB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030110-5A0B-4476-9070-A890E1987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B511AD-E120-054A-9E61-14EAC337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4610099"/>
            <a:ext cx="10993549" cy="1066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dirty="0"/>
              <a:t>WATCH THE FOLLOWING VIDEO AND ANSWER THE QUESTIONS</a:t>
            </a: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EAEB5B0-780F-43B2-99A4-7BFB4FACC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37081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Elementos multimedia en línea 6" descr="Juan Enriquez: Your online life, permanent as a tattoo">
            <a:hlinkClick r:id="" action="ppaction://media"/>
            <a:extLst>
              <a:ext uri="{FF2B5EF4-FFF2-40B4-BE49-F238E27FC236}">
                <a16:creationId xmlns:a16="http://schemas.microsoft.com/office/drawing/2014/main" id="{E7106E58-3A1E-5443-A26D-CC49AF9A522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90002" y="974331"/>
            <a:ext cx="5408383" cy="304221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5A6BE90F-C14C-4A57-94B7-DE68CD2F5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350" y="642071"/>
            <a:ext cx="7475220" cy="3701443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Imagen que contiene rojo, parado&#10;&#10;Descripción generada automáticamente">
            <a:extLst>
              <a:ext uri="{FF2B5EF4-FFF2-40B4-BE49-F238E27FC236}">
                <a16:creationId xmlns:a16="http://schemas.microsoft.com/office/drawing/2014/main" id="{D9374C14-54BE-594A-BFC5-BC48F837A3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27570" y="747532"/>
            <a:ext cx="3812080" cy="304221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EB9F518E-BABF-4AF2-BB4B-F66CF75B4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8951" y="641102"/>
            <a:ext cx="3666744" cy="3698516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D1DCD65-4B84-4395-99D2-521E6E5F4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48660" y="4432079"/>
            <a:ext cx="83731" cy="19607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EBE5A61-8379-5B4B-84A2-DABF5188BCA9}"/>
              </a:ext>
            </a:extLst>
          </p:cNvPr>
          <p:cNvSpPr txBox="1"/>
          <p:nvPr/>
        </p:nvSpPr>
        <p:spPr>
          <a:xfrm>
            <a:off x="8974965" y="3589690"/>
            <a:ext cx="241925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5" tooltip="https://www.debaird.net/blendededunet/2010/09/trend-watch-vectors-of-change-in-television-and-new-media-5d-conferenc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6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s-E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5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BB841-2BE7-474B-973A-2316676DB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Answer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</a:t>
            </a:r>
            <a:r>
              <a:rPr lang="es-ES" dirty="0" err="1"/>
              <a:t>questions</a:t>
            </a:r>
            <a:r>
              <a:rPr lang="es-ES" dirty="0"/>
              <a:t> </a:t>
            </a:r>
            <a:r>
              <a:rPr lang="es-ES" dirty="0" err="1"/>
              <a:t>according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ted</a:t>
            </a:r>
            <a:r>
              <a:rPr lang="es-ES" dirty="0"/>
              <a:t> </a:t>
            </a:r>
            <a:r>
              <a:rPr lang="es-ES" dirty="0" err="1"/>
              <a:t>talk</a:t>
            </a:r>
            <a:r>
              <a:rPr lang="es-ES" dirty="0"/>
              <a:t>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20CFD5-A650-5549-895B-1FA613A70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err="1"/>
              <a:t>What</a:t>
            </a:r>
            <a:r>
              <a:rPr lang="es-ES" sz="2400" dirty="0"/>
              <a:t> </a:t>
            </a:r>
            <a:r>
              <a:rPr lang="es-ES" sz="2400" dirty="0" err="1"/>
              <a:t>examples</a:t>
            </a:r>
            <a:r>
              <a:rPr lang="es-ES" sz="2400" dirty="0"/>
              <a:t> of </a:t>
            </a:r>
            <a:r>
              <a:rPr lang="es-ES" sz="2400" dirty="0" err="1"/>
              <a:t>electronic</a:t>
            </a:r>
            <a:r>
              <a:rPr lang="es-ES" sz="2400" dirty="0"/>
              <a:t> </a:t>
            </a:r>
            <a:r>
              <a:rPr lang="es-ES" sz="2400" dirty="0" err="1"/>
              <a:t>tattoos</a:t>
            </a:r>
            <a:r>
              <a:rPr lang="es-ES" sz="2400" dirty="0"/>
              <a:t> </a:t>
            </a:r>
            <a:r>
              <a:rPr lang="es-ES" sz="2400" dirty="0" err="1"/>
              <a:t>did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speaker </a:t>
            </a:r>
            <a:r>
              <a:rPr lang="es-ES" sz="2400" dirty="0" err="1"/>
              <a:t>mention</a:t>
            </a:r>
            <a:r>
              <a:rPr lang="es-ES" sz="2400" dirty="0"/>
              <a:t>?</a:t>
            </a:r>
          </a:p>
          <a:p>
            <a:r>
              <a:rPr lang="es-ES" sz="2400" dirty="0" err="1"/>
              <a:t>What</a:t>
            </a:r>
            <a:r>
              <a:rPr lang="es-ES" sz="2400" dirty="0"/>
              <a:t> </a:t>
            </a:r>
            <a:r>
              <a:rPr lang="es-ES" sz="2400" dirty="0" err="1"/>
              <a:t>does</a:t>
            </a:r>
            <a:r>
              <a:rPr lang="es-ES" sz="2400" dirty="0"/>
              <a:t> </a:t>
            </a:r>
            <a:r>
              <a:rPr lang="es-ES" sz="2400" dirty="0" err="1"/>
              <a:t>Facedeals</a:t>
            </a:r>
            <a:r>
              <a:rPr lang="es-ES" sz="2400" dirty="0"/>
              <a:t> camera do?</a:t>
            </a:r>
          </a:p>
          <a:p>
            <a:r>
              <a:rPr lang="es-ES" sz="2400" dirty="0" err="1"/>
              <a:t>How</a:t>
            </a:r>
            <a:r>
              <a:rPr lang="es-ES" sz="2400" dirty="0"/>
              <a:t> </a:t>
            </a:r>
            <a:r>
              <a:rPr lang="es-ES" sz="2400" dirty="0" err="1"/>
              <a:t>does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speaker </a:t>
            </a:r>
            <a:r>
              <a:rPr lang="es-ES" sz="2400" dirty="0" err="1"/>
              <a:t>change</a:t>
            </a:r>
            <a:r>
              <a:rPr lang="es-ES" sz="2400" dirty="0"/>
              <a:t> Andy </a:t>
            </a:r>
            <a:r>
              <a:rPr lang="es-ES" sz="2400" dirty="0" err="1"/>
              <a:t>Warhol’s</a:t>
            </a:r>
            <a:r>
              <a:rPr lang="es-ES" sz="2400" dirty="0"/>
              <a:t> </a:t>
            </a:r>
            <a:r>
              <a:rPr lang="es-ES" sz="2400" dirty="0" err="1"/>
              <a:t>theory</a:t>
            </a:r>
            <a:r>
              <a:rPr lang="es-ES" sz="2400" dirty="0"/>
              <a:t>?</a:t>
            </a:r>
          </a:p>
          <a:p>
            <a:r>
              <a:rPr lang="es-ES" sz="2400" dirty="0" err="1"/>
              <a:t>Which</a:t>
            </a:r>
            <a:r>
              <a:rPr lang="es-ES" sz="2400" dirty="0"/>
              <a:t> </a:t>
            </a:r>
            <a:r>
              <a:rPr lang="es-ES" sz="2400" dirty="0" err="1"/>
              <a:t>characters</a:t>
            </a:r>
            <a:r>
              <a:rPr lang="es-ES" sz="2400" dirty="0"/>
              <a:t> </a:t>
            </a:r>
            <a:r>
              <a:rPr lang="es-ES" sz="2400" dirty="0" err="1"/>
              <a:t>from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Greek</a:t>
            </a:r>
            <a:r>
              <a:rPr lang="es-ES" sz="2400" dirty="0"/>
              <a:t> </a:t>
            </a:r>
            <a:r>
              <a:rPr lang="es-ES" sz="2400" dirty="0" err="1"/>
              <a:t>mythology</a:t>
            </a:r>
            <a:r>
              <a:rPr lang="es-ES" sz="2400" dirty="0"/>
              <a:t> </a:t>
            </a:r>
            <a:r>
              <a:rPr lang="es-ES" sz="2400" dirty="0" err="1"/>
              <a:t>did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speaker </a:t>
            </a:r>
            <a:r>
              <a:rPr lang="es-ES" sz="2400" dirty="0" err="1"/>
              <a:t>mention</a:t>
            </a:r>
            <a:r>
              <a:rPr lang="es-ES" sz="2400" dirty="0"/>
              <a:t>?</a:t>
            </a:r>
          </a:p>
          <a:p>
            <a:r>
              <a:rPr lang="es-ES" sz="2400" dirty="0" err="1"/>
              <a:t>Who</a:t>
            </a:r>
            <a:r>
              <a:rPr lang="es-ES" sz="2400" dirty="0"/>
              <a:t> </a:t>
            </a:r>
            <a:r>
              <a:rPr lang="es-ES" sz="2400" dirty="0" err="1"/>
              <a:t>was</a:t>
            </a:r>
            <a:r>
              <a:rPr lang="es-ES" sz="2400" dirty="0"/>
              <a:t> Jorge Luis Borges?</a:t>
            </a:r>
          </a:p>
        </p:txBody>
      </p:sp>
    </p:spTree>
    <p:extLst>
      <p:ext uri="{BB962C8B-B14F-4D97-AF65-F5344CB8AC3E}">
        <p14:creationId xmlns:p14="http://schemas.microsoft.com/office/powerpoint/2010/main" val="23212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078D4-71D5-1543-8F6F-781822E7F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543660"/>
            <a:ext cx="11029616" cy="821844"/>
          </a:xfrm>
        </p:spPr>
        <p:txBody>
          <a:bodyPr/>
          <a:lstStyle/>
          <a:p>
            <a:r>
              <a:rPr lang="es-ES" dirty="0" err="1"/>
              <a:t>Discuss</a:t>
            </a:r>
            <a:r>
              <a:rPr lang="es-ES" dirty="0"/>
              <a:t>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points</a:t>
            </a:r>
            <a:r>
              <a:rPr lang="es-ES" dirty="0"/>
              <a:t> as a </a:t>
            </a:r>
            <a:r>
              <a:rPr lang="es-ES" dirty="0" err="1"/>
              <a:t>group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827711-7AC3-ED4C-A1E8-A8F219AE0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5029200"/>
          </a:xfrm>
        </p:spPr>
        <p:txBody>
          <a:bodyPr>
            <a:normAutofit fontScale="70000" lnSpcReduction="20000"/>
          </a:bodyPr>
          <a:lstStyle/>
          <a:p>
            <a:r>
              <a:rPr lang="es-ES" sz="2600" dirty="0"/>
              <a:t>1. </a:t>
            </a:r>
            <a:r>
              <a:rPr lang="es-ES" sz="2600" dirty="0" err="1"/>
              <a:t>How</a:t>
            </a:r>
            <a:r>
              <a:rPr lang="es-ES" sz="2600" dirty="0"/>
              <a:t> </a:t>
            </a:r>
            <a:r>
              <a:rPr lang="es-ES" sz="2600" dirty="0" err="1"/>
              <a:t>large</a:t>
            </a:r>
            <a:r>
              <a:rPr lang="es-ES" sz="2600" dirty="0"/>
              <a:t> </a:t>
            </a:r>
            <a:r>
              <a:rPr lang="es-ES" sz="2600" dirty="0" err="1"/>
              <a:t>is</a:t>
            </a:r>
            <a:r>
              <a:rPr lang="es-ES" sz="2600" dirty="0"/>
              <a:t> </a:t>
            </a:r>
            <a:r>
              <a:rPr lang="es-ES" sz="2600" dirty="0" err="1"/>
              <a:t>your</a:t>
            </a:r>
            <a:r>
              <a:rPr lang="es-ES" sz="2600" dirty="0"/>
              <a:t> </a:t>
            </a:r>
            <a:r>
              <a:rPr lang="es-ES" sz="2600" dirty="0" err="1"/>
              <a:t>electronic</a:t>
            </a:r>
            <a:r>
              <a:rPr lang="es-ES" sz="2600" dirty="0"/>
              <a:t> </a:t>
            </a:r>
            <a:r>
              <a:rPr lang="es-ES" sz="2600" dirty="0" err="1"/>
              <a:t>tattoo</a:t>
            </a:r>
            <a:r>
              <a:rPr lang="es-ES" sz="2600" dirty="0"/>
              <a:t>? </a:t>
            </a:r>
            <a:r>
              <a:rPr lang="es-ES" sz="2600" dirty="0" err="1"/>
              <a:t>What</a:t>
            </a:r>
            <a:r>
              <a:rPr lang="es-ES" sz="2600" dirty="0"/>
              <a:t> </a:t>
            </a:r>
            <a:r>
              <a:rPr lang="es-ES" sz="2600" dirty="0" err="1"/>
              <a:t>information</a:t>
            </a:r>
            <a:r>
              <a:rPr lang="es-ES" sz="2600" dirty="0"/>
              <a:t> and </a:t>
            </a:r>
            <a:r>
              <a:rPr lang="es-ES" sz="2600" dirty="0" err="1"/>
              <a:t>where</a:t>
            </a:r>
            <a:r>
              <a:rPr lang="es-ES" sz="2600" dirty="0"/>
              <a:t> do </a:t>
            </a:r>
            <a:r>
              <a:rPr lang="es-ES" sz="2600" dirty="0" err="1"/>
              <a:t>you</a:t>
            </a:r>
            <a:r>
              <a:rPr lang="es-ES" sz="2600" dirty="0"/>
              <a:t> share </a:t>
            </a:r>
            <a:r>
              <a:rPr lang="es-ES" sz="2600" dirty="0" err="1"/>
              <a:t>with</a:t>
            </a:r>
            <a:r>
              <a:rPr lang="es-ES" sz="2600" dirty="0"/>
              <a:t>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world</a:t>
            </a:r>
            <a:r>
              <a:rPr lang="es-ES" sz="2600" dirty="0"/>
              <a:t>?</a:t>
            </a:r>
          </a:p>
          <a:p>
            <a:pPr marL="0" indent="0">
              <a:buNone/>
            </a:pPr>
            <a:endParaRPr lang="es-ES" sz="2600" dirty="0"/>
          </a:p>
          <a:p>
            <a:r>
              <a:rPr lang="es-ES" sz="2600" dirty="0"/>
              <a:t>2. </a:t>
            </a:r>
            <a:r>
              <a:rPr lang="es-ES" sz="2600" dirty="0" err="1"/>
              <a:t>How</a:t>
            </a:r>
            <a:r>
              <a:rPr lang="es-ES" sz="2600" dirty="0"/>
              <a:t> can Juan </a:t>
            </a:r>
            <a:r>
              <a:rPr lang="es-ES" sz="2600" dirty="0" err="1"/>
              <a:t>Enriquez’s</a:t>
            </a:r>
            <a:r>
              <a:rPr lang="es-ES" sz="2600" dirty="0"/>
              <a:t> </a:t>
            </a:r>
            <a:r>
              <a:rPr lang="es-ES" sz="2600" dirty="0" err="1"/>
              <a:t>pieces</a:t>
            </a:r>
            <a:r>
              <a:rPr lang="es-ES" sz="2600" dirty="0"/>
              <a:t> of </a:t>
            </a:r>
            <a:r>
              <a:rPr lang="es-ES" sz="2600" dirty="0" err="1"/>
              <a:t>advice</a:t>
            </a:r>
            <a:r>
              <a:rPr lang="es-ES" sz="2600" dirty="0"/>
              <a:t> </a:t>
            </a:r>
            <a:r>
              <a:rPr lang="es-ES" sz="2600" dirty="0" err="1"/>
              <a:t>help</a:t>
            </a:r>
            <a:r>
              <a:rPr lang="es-ES" sz="2600" dirty="0"/>
              <a:t> </a:t>
            </a:r>
            <a:r>
              <a:rPr lang="es-ES" sz="2600" dirty="0" err="1"/>
              <a:t>us</a:t>
            </a:r>
            <a:r>
              <a:rPr lang="es-ES" sz="2600" dirty="0"/>
              <a:t>?</a:t>
            </a:r>
          </a:p>
          <a:p>
            <a:r>
              <a:rPr lang="es-ES" sz="2600" dirty="0"/>
              <a:t>- </a:t>
            </a:r>
            <a:r>
              <a:rPr lang="es-ES" sz="2600" i="1" dirty="0"/>
              <a:t>be </a:t>
            </a:r>
            <a:r>
              <a:rPr lang="es-ES" sz="2600" i="1" dirty="0" err="1"/>
              <a:t>careful</a:t>
            </a:r>
            <a:r>
              <a:rPr lang="es-ES" sz="2600" i="1" dirty="0"/>
              <a:t> </a:t>
            </a:r>
            <a:r>
              <a:rPr lang="es-ES" sz="2600" i="1" dirty="0" err="1"/>
              <a:t>what</a:t>
            </a:r>
            <a:r>
              <a:rPr lang="es-ES" sz="2600" i="1" dirty="0"/>
              <a:t> </a:t>
            </a:r>
            <a:r>
              <a:rPr lang="es-ES" sz="2600" i="1" dirty="0" err="1"/>
              <a:t>you</a:t>
            </a:r>
            <a:r>
              <a:rPr lang="es-ES" sz="2600" i="1" dirty="0"/>
              <a:t> post </a:t>
            </a:r>
            <a:r>
              <a:rPr lang="es-ES" sz="2600" i="1" dirty="0" err="1"/>
              <a:t>because</a:t>
            </a:r>
            <a:r>
              <a:rPr lang="es-ES" sz="2600" i="1" dirty="0"/>
              <a:t> </a:t>
            </a:r>
            <a:r>
              <a:rPr lang="es-ES" sz="2600" i="1" dirty="0" err="1"/>
              <a:t>it</a:t>
            </a:r>
            <a:r>
              <a:rPr lang="es-ES" sz="2600" i="1" dirty="0"/>
              <a:t> </a:t>
            </a:r>
            <a:r>
              <a:rPr lang="es-ES" sz="2600" i="1" dirty="0" err="1"/>
              <a:t>influences</a:t>
            </a:r>
            <a:r>
              <a:rPr lang="es-ES" sz="2600" i="1" dirty="0"/>
              <a:t> </a:t>
            </a:r>
            <a:r>
              <a:rPr lang="es-ES" sz="2600" i="1" dirty="0" err="1"/>
              <a:t>your</a:t>
            </a:r>
            <a:r>
              <a:rPr lang="es-ES" sz="2600" i="1" dirty="0"/>
              <a:t> </a:t>
            </a:r>
            <a:r>
              <a:rPr lang="es-ES" sz="2600" i="1" dirty="0" err="1"/>
              <a:t>reputation</a:t>
            </a:r>
            <a:r>
              <a:rPr lang="es-ES" sz="2600" i="1" dirty="0"/>
              <a:t>.</a:t>
            </a:r>
          </a:p>
          <a:p>
            <a:r>
              <a:rPr lang="es-ES" sz="2600" i="1" dirty="0"/>
              <a:t>- </a:t>
            </a:r>
            <a:r>
              <a:rPr lang="es-ES" sz="2600" i="1" dirty="0" err="1"/>
              <a:t>don’t</a:t>
            </a:r>
            <a:r>
              <a:rPr lang="es-ES" sz="2600" i="1" dirty="0"/>
              <a:t> look </a:t>
            </a:r>
            <a:r>
              <a:rPr lang="es-ES" sz="2600" i="1" dirty="0" err="1"/>
              <a:t>too</a:t>
            </a:r>
            <a:r>
              <a:rPr lang="es-ES" sz="2600" i="1" dirty="0"/>
              <a:t> </a:t>
            </a:r>
            <a:r>
              <a:rPr lang="es-ES" sz="2600" i="1" dirty="0" err="1"/>
              <a:t>far</a:t>
            </a:r>
            <a:r>
              <a:rPr lang="es-ES" sz="2600" i="1" dirty="0"/>
              <a:t> in </a:t>
            </a:r>
            <a:r>
              <a:rPr lang="es-ES" sz="2600" i="1" dirty="0" err="1"/>
              <a:t>the</a:t>
            </a:r>
            <a:r>
              <a:rPr lang="es-ES" sz="2600" i="1" dirty="0"/>
              <a:t> </a:t>
            </a:r>
            <a:r>
              <a:rPr lang="es-ES" sz="2600" i="1" dirty="0" err="1"/>
              <a:t>past</a:t>
            </a:r>
            <a:r>
              <a:rPr lang="es-ES" sz="2600" i="1" dirty="0"/>
              <a:t> of </a:t>
            </a:r>
            <a:r>
              <a:rPr lang="es-ES" sz="2600" i="1" dirty="0" err="1"/>
              <a:t>those</a:t>
            </a:r>
            <a:r>
              <a:rPr lang="es-ES" sz="2600" i="1" dirty="0"/>
              <a:t> </a:t>
            </a:r>
            <a:r>
              <a:rPr lang="es-ES" sz="2600" i="1" dirty="0" err="1"/>
              <a:t>you</a:t>
            </a:r>
            <a:r>
              <a:rPr lang="es-ES" sz="2600" i="1" dirty="0"/>
              <a:t> </a:t>
            </a:r>
            <a:r>
              <a:rPr lang="es-ES" sz="2600" i="1" dirty="0" err="1"/>
              <a:t>love</a:t>
            </a:r>
            <a:r>
              <a:rPr lang="es-ES" sz="2600" i="1" dirty="0"/>
              <a:t>.</a:t>
            </a:r>
          </a:p>
          <a:p>
            <a:r>
              <a:rPr lang="es-ES" sz="2600" i="1" dirty="0"/>
              <a:t>- </a:t>
            </a:r>
            <a:r>
              <a:rPr lang="es-ES" sz="2600" i="1" dirty="0" err="1"/>
              <a:t>think</a:t>
            </a:r>
            <a:r>
              <a:rPr lang="es-ES" sz="2600" i="1" dirty="0"/>
              <a:t> </a:t>
            </a:r>
            <a:r>
              <a:rPr lang="es-ES" sz="2600" i="1" dirty="0" err="1"/>
              <a:t>twice</a:t>
            </a:r>
            <a:r>
              <a:rPr lang="es-ES" sz="2600" i="1" dirty="0"/>
              <a:t> </a:t>
            </a:r>
            <a:r>
              <a:rPr lang="es-ES" sz="2600" i="1" dirty="0" err="1"/>
              <a:t>before</a:t>
            </a:r>
            <a:r>
              <a:rPr lang="es-ES" sz="2600" i="1" dirty="0"/>
              <a:t> </a:t>
            </a:r>
            <a:r>
              <a:rPr lang="es-ES" sz="2600" i="1" dirty="0" err="1"/>
              <a:t>posting</a:t>
            </a:r>
            <a:r>
              <a:rPr lang="es-ES" sz="2600" i="1" dirty="0"/>
              <a:t> </a:t>
            </a:r>
            <a:r>
              <a:rPr lang="es-ES" sz="2600" i="1" dirty="0" err="1"/>
              <a:t>anything</a:t>
            </a:r>
            <a:r>
              <a:rPr lang="es-ES" sz="2600" i="1" dirty="0"/>
              <a:t>.</a:t>
            </a:r>
          </a:p>
          <a:p>
            <a:r>
              <a:rPr lang="es-ES" sz="2600" i="1" dirty="0"/>
              <a:t>- </a:t>
            </a:r>
            <a:r>
              <a:rPr lang="es-ES" sz="2600" i="1" dirty="0" err="1"/>
              <a:t>don’t</a:t>
            </a:r>
            <a:r>
              <a:rPr lang="es-ES" sz="2600" i="1" dirty="0"/>
              <a:t> </a:t>
            </a:r>
            <a:r>
              <a:rPr lang="es-ES" sz="2600" i="1" dirty="0" err="1"/>
              <a:t>fall</a:t>
            </a:r>
            <a:r>
              <a:rPr lang="es-ES" sz="2600" i="1" dirty="0"/>
              <a:t> in </a:t>
            </a:r>
            <a:r>
              <a:rPr lang="es-ES" sz="2600" i="1" dirty="0" err="1"/>
              <a:t>love</a:t>
            </a:r>
            <a:r>
              <a:rPr lang="es-ES" sz="2600" i="1" dirty="0"/>
              <a:t> </a:t>
            </a:r>
            <a:r>
              <a:rPr lang="es-ES" sz="2600" i="1" dirty="0" err="1"/>
              <a:t>with</a:t>
            </a:r>
            <a:r>
              <a:rPr lang="es-ES" sz="2600" i="1" dirty="0"/>
              <a:t> </a:t>
            </a:r>
            <a:r>
              <a:rPr lang="es-ES" sz="2600" i="1" dirty="0" err="1"/>
              <a:t>your</a:t>
            </a:r>
            <a:r>
              <a:rPr lang="es-ES" sz="2600" i="1" dirty="0"/>
              <a:t> </a:t>
            </a:r>
            <a:r>
              <a:rPr lang="es-ES" sz="2600" i="1" dirty="0" err="1"/>
              <a:t>own</a:t>
            </a:r>
            <a:r>
              <a:rPr lang="es-ES" sz="2600" i="1" dirty="0"/>
              <a:t> </a:t>
            </a:r>
            <a:r>
              <a:rPr lang="es-ES" sz="2600" i="1" dirty="0" err="1"/>
              <a:t>image</a:t>
            </a:r>
            <a:r>
              <a:rPr lang="es-ES" sz="2600" i="1" dirty="0"/>
              <a:t>.</a:t>
            </a:r>
          </a:p>
          <a:p>
            <a:pPr marL="0" indent="0">
              <a:buNone/>
            </a:pPr>
            <a:endParaRPr lang="es-ES" sz="2600" dirty="0"/>
          </a:p>
          <a:p>
            <a:r>
              <a:rPr lang="es-ES" sz="2600" dirty="0"/>
              <a:t>3. </a:t>
            </a:r>
            <a:r>
              <a:rPr lang="es-ES" sz="2600" dirty="0" err="1"/>
              <a:t>How</a:t>
            </a:r>
            <a:r>
              <a:rPr lang="es-ES" sz="2600" dirty="0"/>
              <a:t> do </a:t>
            </a:r>
            <a:r>
              <a:rPr lang="es-ES" sz="2600" dirty="0" err="1"/>
              <a:t>you</a:t>
            </a:r>
            <a:r>
              <a:rPr lang="es-ES" sz="2600" dirty="0"/>
              <a:t> </a:t>
            </a:r>
            <a:r>
              <a:rPr lang="es-ES" sz="2600" dirty="0" err="1"/>
              <a:t>understand</a:t>
            </a:r>
            <a:r>
              <a:rPr lang="es-ES" sz="2600" dirty="0"/>
              <a:t> </a:t>
            </a:r>
            <a:r>
              <a:rPr lang="es-ES" sz="2600" dirty="0" err="1"/>
              <a:t>Warhol’s</a:t>
            </a:r>
            <a:r>
              <a:rPr lang="es-ES" sz="2600" dirty="0"/>
              <a:t> </a:t>
            </a:r>
            <a:r>
              <a:rPr lang="es-ES" sz="2600" dirty="0" err="1"/>
              <a:t>words</a:t>
            </a:r>
            <a:r>
              <a:rPr lang="es-ES" sz="2600" dirty="0"/>
              <a:t>: ’In </a:t>
            </a:r>
            <a:r>
              <a:rPr lang="es-ES" sz="2600" dirty="0" err="1"/>
              <a:t>the</a:t>
            </a:r>
            <a:r>
              <a:rPr lang="es-ES" sz="2600" dirty="0"/>
              <a:t> </a:t>
            </a:r>
            <a:r>
              <a:rPr lang="es-ES" sz="2600" dirty="0" err="1"/>
              <a:t>future</a:t>
            </a:r>
            <a:r>
              <a:rPr lang="es-ES" sz="2600" dirty="0"/>
              <a:t>, </a:t>
            </a:r>
            <a:r>
              <a:rPr lang="es-ES" sz="2600" dirty="0" err="1"/>
              <a:t>everybody</a:t>
            </a:r>
            <a:r>
              <a:rPr lang="es-ES" sz="2600" dirty="0"/>
              <a:t> </a:t>
            </a:r>
            <a:r>
              <a:rPr lang="es-ES" sz="2600" dirty="0" err="1"/>
              <a:t>will</a:t>
            </a:r>
            <a:r>
              <a:rPr lang="es-ES" sz="2600" dirty="0"/>
              <a:t> be </a:t>
            </a:r>
            <a:r>
              <a:rPr lang="es-ES" sz="2600" dirty="0" err="1"/>
              <a:t>world</a:t>
            </a:r>
            <a:r>
              <a:rPr lang="es-ES" sz="2600" dirty="0"/>
              <a:t> </a:t>
            </a:r>
            <a:r>
              <a:rPr lang="es-ES" sz="2600" dirty="0" err="1"/>
              <a:t>famous</a:t>
            </a:r>
            <a:r>
              <a:rPr lang="es-ES" sz="2600" dirty="0"/>
              <a:t> </a:t>
            </a:r>
            <a:r>
              <a:rPr lang="es-ES" sz="2600" dirty="0" err="1"/>
              <a:t>for</a:t>
            </a:r>
            <a:r>
              <a:rPr lang="es-ES" sz="2600" dirty="0"/>
              <a:t> 15 minutes’? </a:t>
            </a:r>
            <a:r>
              <a:rPr lang="es-ES" sz="2600" dirty="0" err="1"/>
              <a:t>Is</a:t>
            </a:r>
            <a:r>
              <a:rPr lang="es-ES" sz="2600" dirty="0"/>
              <a:t> </a:t>
            </a:r>
            <a:r>
              <a:rPr lang="es-ES" sz="2600" dirty="0" err="1"/>
              <a:t>this</a:t>
            </a:r>
            <a:r>
              <a:rPr lang="es-ES" sz="2600" dirty="0"/>
              <a:t> </a:t>
            </a:r>
            <a:r>
              <a:rPr lang="es-ES" sz="2600" dirty="0" err="1"/>
              <a:t>good</a:t>
            </a:r>
            <a:r>
              <a:rPr lang="es-ES" sz="2600" dirty="0"/>
              <a:t> </a:t>
            </a:r>
            <a:r>
              <a:rPr lang="es-ES" sz="2600" dirty="0" err="1"/>
              <a:t>or</a:t>
            </a:r>
            <a:r>
              <a:rPr lang="es-ES" sz="2600" dirty="0"/>
              <a:t> </a:t>
            </a:r>
            <a:r>
              <a:rPr lang="es-ES" sz="2600" dirty="0" err="1"/>
              <a:t>bad</a:t>
            </a:r>
            <a:r>
              <a:rPr lang="es-ES" sz="2600" dirty="0"/>
              <a:t> </a:t>
            </a:r>
            <a:r>
              <a:rPr lang="es-ES" sz="2600" dirty="0" err="1"/>
              <a:t>for</a:t>
            </a:r>
            <a:r>
              <a:rPr lang="es-ES" sz="2600" dirty="0"/>
              <a:t> </a:t>
            </a:r>
            <a:r>
              <a:rPr lang="es-ES" sz="2600" dirty="0" err="1"/>
              <a:t>us</a:t>
            </a:r>
            <a:r>
              <a:rPr lang="es-ES" sz="2600" dirty="0"/>
              <a:t>?</a:t>
            </a:r>
          </a:p>
          <a:p>
            <a:pPr marL="0" indent="0">
              <a:buNone/>
            </a:pPr>
            <a:endParaRPr lang="es-ES" sz="2600" dirty="0"/>
          </a:p>
          <a:p>
            <a:r>
              <a:rPr lang="es-ES" sz="2600" dirty="0"/>
              <a:t>4. </a:t>
            </a:r>
            <a:r>
              <a:rPr lang="es-ES" sz="2600" dirty="0" err="1"/>
              <a:t>What</a:t>
            </a:r>
            <a:r>
              <a:rPr lang="es-ES" sz="2600" dirty="0"/>
              <a:t> </a:t>
            </a:r>
            <a:r>
              <a:rPr lang="es-ES" sz="2600" dirty="0" err="1"/>
              <a:t>kind</a:t>
            </a:r>
            <a:r>
              <a:rPr lang="es-ES" sz="2600" dirty="0"/>
              <a:t> of data </a:t>
            </a:r>
            <a:r>
              <a:rPr lang="es-ES" sz="2600" dirty="0" err="1"/>
              <a:t>should</a:t>
            </a:r>
            <a:r>
              <a:rPr lang="es-ES" sz="2600" dirty="0"/>
              <a:t> </a:t>
            </a:r>
            <a:r>
              <a:rPr lang="es-ES" sz="2600" dirty="0" err="1"/>
              <a:t>people</a:t>
            </a:r>
            <a:r>
              <a:rPr lang="es-ES" sz="2600" dirty="0"/>
              <a:t> </a:t>
            </a:r>
            <a:r>
              <a:rPr lang="es-ES" sz="2600" dirty="0" err="1"/>
              <a:t>want</a:t>
            </a:r>
            <a:r>
              <a:rPr lang="es-ES" sz="2600" dirty="0"/>
              <a:t> to </a:t>
            </a:r>
            <a:r>
              <a:rPr lang="es-ES" sz="2600" dirty="0" err="1"/>
              <a:t>keep</a:t>
            </a:r>
            <a:r>
              <a:rPr lang="es-ES" sz="2600" dirty="0"/>
              <a:t> </a:t>
            </a:r>
            <a:r>
              <a:rPr lang="es-ES" sz="2600" dirty="0" err="1"/>
              <a:t>private</a:t>
            </a:r>
            <a:r>
              <a:rPr lang="es-ES" sz="2600" dirty="0"/>
              <a:t>?</a:t>
            </a:r>
          </a:p>
          <a:p>
            <a:pPr marL="0" indent="0">
              <a:buNone/>
            </a:pPr>
            <a:endParaRPr lang="es-ES" sz="2600" dirty="0"/>
          </a:p>
          <a:p>
            <a:r>
              <a:rPr lang="es-ES" sz="2600" dirty="0"/>
              <a:t>5. </a:t>
            </a:r>
            <a:r>
              <a:rPr lang="es-ES" sz="2600" dirty="0" err="1"/>
              <a:t>What</a:t>
            </a:r>
            <a:r>
              <a:rPr lang="es-ES" sz="2600" dirty="0"/>
              <a:t> </a:t>
            </a:r>
            <a:r>
              <a:rPr lang="es-ES" sz="2600" dirty="0" err="1"/>
              <a:t>problems</a:t>
            </a:r>
            <a:r>
              <a:rPr lang="es-ES" sz="2600" dirty="0"/>
              <a:t> can come </a:t>
            </a:r>
            <a:r>
              <a:rPr lang="es-ES" sz="2600" dirty="0" err="1"/>
              <a:t>from</a:t>
            </a:r>
            <a:r>
              <a:rPr lang="es-ES" sz="2600" dirty="0"/>
              <a:t> </a:t>
            </a:r>
            <a:r>
              <a:rPr lang="es-ES" sz="2600" dirty="0" err="1"/>
              <a:t>being</a:t>
            </a:r>
            <a:r>
              <a:rPr lang="es-ES" sz="2600" dirty="0"/>
              <a:t> </a:t>
            </a:r>
            <a:r>
              <a:rPr lang="es-ES" sz="2600" dirty="0" err="1"/>
              <a:t>immortal</a:t>
            </a:r>
            <a:r>
              <a:rPr lang="es-ES" sz="2600" dirty="0"/>
              <a:t> online?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328451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Macintosh PowerPoint</Application>
  <PresentationFormat>Panorámica</PresentationFormat>
  <Paragraphs>65</Paragraphs>
  <Slides>8</Slides>
  <Notes>5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Wingdings 2</vt:lpstr>
      <vt:lpstr>Dividendo</vt:lpstr>
      <vt:lpstr>YOUR ONLINE LIFE, PERMANENT AS A TATTOO</vt:lpstr>
      <vt:lpstr>WHAT CAN AN ELECTRONIC TATTOO BE? What information about you can be found on the internet?</vt:lpstr>
      <vt:lpstr>Let’s see some vocabulary. Match the words below with the definitions.</vt:lpstr>
      <vt:lpstr>COLLOCATIONS</vt:lpstr>
      <vt:lpstr>Complete the sentences with the previous collocations</vt:lpstr>
      <vt:lpstr>WATCH THE FOLLOWING VIDEO AND ANSWER THE QUESTIONS</vt:lpstr>
      <vt:lpstr>Answer the following questions according to the ted talk.</vt:lpstr>
      <vt:lpstr>Discuss these points as a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angela eci</dc:creator>
  <cp:lastModifiedBy/>
  <cp:revision>1</cp:revision>
  <dcterms:created xsi:type="dcterms:W3CDTF">2020-04-14T12:18:30Z</dcterms:created>
  <dcterms:modified xsi:type="dcterms:W3CDTF">2020-04-14T19:28:28Z</dcterms:modified>
</cp:coreProperties>
</file>